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988B0-9FED-4CF0-856C-F6627F76A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78EEF-75B2-419E-814F-3CFF2A4ED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18EBE-5914-496B-82F1-9CB466F77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654C8-6874-4768-9752-CBEE88DBE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89FFCE-7FD0-4EB9-85AF-D5479C3A2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93255B-9280-425D-B06F-EF1CF9F3B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3FE1B7-7BA4-4A53-9E99-285EBEF83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2CE36-450A-49B4-BAB2-9EF612B91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669C9-36D5-4C07-9CE5-77D37BFC4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536A0-54E9-4F56-A937-20786EBC5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0F0C5-D2AB-4D78-9049-5679D7986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71024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产品数据管理产品生命周期管理的区别与案例分分析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产品数据管理（PDM）概述</a:t>
            </a:r>
          </a:p>
          <a:p>
            <a:r>
              <a:t>产品生命周期管理（PLM）概述</a:t>
            </a:r>
          </a:p>
          <a:p>
            <a:r>
              <a:t>PDM与PLM区别分析</a:t>
            </a:r>
          </a:p>
          <a:p>
            <a:r>
              <a:t>案例分析：某企业PDM和PLM应用实践</a:t>
            </a:r>
          </a:p>
          <a:p>
            <a:r>
              <a:t>未来发展趋势预测与建议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本文旨在明确产品数据管理（PDM）和产品生命周期管理（PLM）之间的区别，并通过案例分析探讨它们在实践中的应用。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制造业的快速发展和数字化转型，产品数据管理和产品生命周期管理在企业中的重要性日益凸显。然而，由于它们之间存在一些相似之处，导致很多企业在实际应用中容易混淆。因此，有必要对这两者进行深入剖析，以便企业能够根据自身需求选择合适的管理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报告范围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产品数据管理（PDM）的定义、功能和应用范围。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产品生命周期管理（PLM）的定义、功能和应用范围。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PDM与PLM的比较分析，包括异同点、适用场景等。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通过具体案例，探讨PDM和PLM在实际应用中的优劣及实施效果。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后续的章节中，我们将详细介绍PDM和PLM的相关内容，并通过案例分析来具体展示它们在实际应用中的差异和联系。希望通过本文的阐述，读者能够对产品数据管理和产品生命周期管理有更深入、全面的了解，从而为企业选择合适的管理方法提供有价值的参考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产品数据管理（PDM）概述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协同设计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权限管理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版本控制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数据存储与管理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产品数据管理（PDM）是一种用于管理产品信息和产品相关过程的技术。它覆盖了产品从概念设计到生产制造的整个生命周期，确保数据的一致性、完整性和安全性。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提供统一的数据存储平台，支持多种数据类型和格式，实现数据的集中管理和共享。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对产品数据进行版本管理，记录每次修改的内容和时间，便于追溯和审查。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支持产品开发过程中的流程定义、执行和监控，确保流程的规范化和高效执行。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提供协同设计环境，支持多人同时在线编辑和沟通，提高设计效率和质量。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根据角色和职责分配不同的数据访问和操作权限，确保数据的安全性和保密性。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PDM定义及功能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PDM系统架构与组成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C/S架构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即客户端/服务器架构，用户通过安装客户端软件访问PDM系统。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B/S架构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即浏览器/服务器架构，用户通过浏览器访问PDM系统，无需安装客户端软件。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用于存储产品数据和相关信息，如设计文档、图纸、模型等。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提供系统功能和服务的运行环境，如数据管理、流程管理、协同设计等。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应用服务器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PDM系统架构与组成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客户端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用户与系统进行交互的界面，可以是独立的客户端软件或浏览器。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网络通信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实现客户端与服务器之间的数据传输和通信。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PDM系统架构与组成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深入了解企业的业务需求和数据管理现状，明确实施目标和范围。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系统选型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根据需求分析结果，选择适合的PDM系统和实施方案。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PDM实施方法与步骤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系统配置与定制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根据企业的实际需求，对PDM系统进行配置和定制，以满足特定的业务流程和数据管理要求。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数据迁移与整合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将现有的产品数据和相关信息迁移到PDM系统中，并进行数据清洗和整合。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系统培训与推广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对企业员工进行系统培训，提高其对PDM系统的认知和使用技能；同时积极推广系统应用，促进系统的广泛应用和深化应用。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PDM实施方法与步骤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1. 成立实施小组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包括项目经理、技术负责人、业务负责人等角色，明确各自职责和任务。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2. 制定实施计划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根据企业的实际情况和实施目标，制定详细的实施计划和时间表。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PDM实施方法与步骤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5. 系统安装与配置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在企业的服务器上安装PDM系统并进行相关配置，确保系统的正常运行。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3. 调研与需求分析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深入企业现场进行调研和需求收集，了解企业的业务需求和数据管理现状。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4. 系统选型与采购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根据需求分析结果和市场调研情况，选择合适的PDM系统和供应商进行采购。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PDM实施方法与步骤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将现有的产品数据和相关信息迁移到PDM系统中，并进行数据清洗和整合工作。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6. 数据迁移与整合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组织企业员工进行系统培训并提供必要的技术支持；同时通过宣传和推广活动促进系统的广泛应用和深化应用。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7. 系统培训与推广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定期对PDM系统进行维护和升级工作以确保系统的稳定性和安全性；同时根据企业的实际需求不断完善和优化系统功能和服务。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8. 系统维护与升级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PDM实施方法与步骤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产品生命周期管理（PLM）概述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https://d.book118.com/338071024011006033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1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2024-09-10T20:14:48.220</cp:lastPrinted>
  <dcterms:created xsi:type="dcterms:W3CDTF">2024-09-10T12:14:48Z</dcterms:created>
  <dcterms:modified xsi:type="dcterms:W3CDTF">2024-09-10T12:14:50Z</dcterms:modified>
</cp:coreProperties>
</file>