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22047B-ABB8-46FF-AE81-CC8263121D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F1DE2F-8D5D-46EE-973E-3A574D8A7F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F7FB9C-6339-4B1C-A87F-892DA22AF7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070385-7E01-4D7A-A736-0D0F0471B7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9A6F80-4D26-4578-BE00-A5EE1172C30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789EF4-40C6-4DD8-BCC9-31702DE285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A8D5B3-3944-47BE-A26F-C2BAC395CB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B1577F1-E5FF-4C3E-9B0A-40E4EAF109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FE5DC3-C169-4F07-B834-AFFE348D05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AE295D-D8B6-4D66-BAD7-3E8A7CF7EE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00BD22-344B-44F9-9AFB-B17454FA50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07303703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新生儿丙球蛋白输注</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丙球蛋白简介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新生儿丙球蛋白输注的应用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新生儿丙球蛋白输注的适应症和禁忌症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新生儿丙球蛋白输注的剂量和输注方式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新生儿丙球蛋白输注的注意事项和不良反应</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新生儿丙球蛋白输注的效果评估和前景展望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丙球蛋白简介</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丙球蛋白的定义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它是一种天然存在的抗体，能够与细菌、病毒等抗原结合，从而消除其致病作用。</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丙球蛋白是一种由人体免疫系统产生的蛋白质，具有免疫调节和抗病毒作用。</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丙球蛋白主要来源于健康人血浆，经过分离、纯化和灭活等工艺制成。</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生产过程中需要进行病毒灭活和去除，以确保产品的安全性。</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丙球蛋白的来源和生产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丙球蛋白的生物学特性</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丙球蛋白具有高度的抗原特异性，能够与特定抗原结合，发挥免疫调节作用。</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它能够增强机体的免疫力，提高身体对感染的抵抗力。</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丙球蛋白还具有抗炎和抗毒素作用，能够减轻身体对感染和毒素的应激反应。</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新生儿丙球蛋白输注的应用</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新生儿丙球蛋白输注可以提供免疫保护，预防新生儿感染，特别是对于早产儿和低出生体重儿等高危人群。</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预防感染</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通过输注丙球蛋白，可以降低新生儿细菌感染、病毒感染等风险，减少住院时间和治疗费用。</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降低感染风险</a:t>
            </a:r>
          </a:p>
        </p:txBody>
      </p:sp>
      <p:pic>
        <p:nvPicPr>
          <p:cNvPr id="10" name="Picture 10"/>
          <p:cNvPicPr>
            <a:picLocks noChangeAspect="1"/>
          </p:cNvPicPr>
          <p:nvPr/>
        </p:nvPicPr>
        <p:blipFill>
          <a:blip r:embed="rId3"/>
          <a:srcRect l="14667" r="14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6208" r="6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对于某些特定感染，如新生儿败血症、新生儿肺炎等，丙球蛋白输注可以作为辅助治疗手段，提高治愈率。</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预防特定感染</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预防感染</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在新生儿感染治疗中，丙球蛋白输注可以作为辅助治疗手段，提高治疗效果，缩短病程。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辅助治疗感染</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208" b="1620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控制感染恶化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917" r="1591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联合治疗</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6875" b="16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对于严重感染或感染性休克等情况，丙球蛋白输注可以控制病情恶化，降低死亡率。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丙球蛋白可以与抗生素等其他治疗方法联合使用，提高治疗效果，减少药物副作用。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治疗感染</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抑制过度免疫</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在某些情况下，免疫反应可能过度激活，导致组织损伤和疾病恶化，丙球蛋白输注可以抑制过度免疫反应。</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调节免疫反应</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丙球蛋白可以调节免疫反应，减轻炎症反应和组织损伤，有助于改善疾病预后。</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调节免疫细胞功能</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丙球蛋白可以与免疫细胞相互作用，调节其功能，促进免疫系统成熟和稳定。</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8250" r="182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4125" b="412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免疫调节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新生儿丙球蛋白输注的适应症和禁忌症</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预防新生儿溶血病</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对于母子血型不合的新生儿，输注丙球蛋白可以预防新生儿溶血病的发生。</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先天性免疫缺陷疾病的治疗</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对于患有先天性免疫缺陷疾病的新生儿，丙球蛋白输注可以提供必要的免疫支持，提高新生儿的生存率。</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预防和治疗新生儿感染</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新生儿丙球蛋白输注可以预防和治疗新生儿由于免疫缺陷或早产等原因导致的感染。</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适应症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https://d.book118.com/338073037036006035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2024-09-14T00:11:16.866</cp:lastPrinted>
  <dcterms:created xsi:type="dcterms:W3CDTF">2024-09-13T16:11:16Z</dcterms:created>
  <dcterms:modified xsi:type="dcterms:W3CDTF">2024-09-13T16:11:19Z</dcterms:modified>
</cp:coreProperties>
</file>