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C1AE92-40E8-4677-963A-B6CE5BA8F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92BB5C-A4AD-41FE-B81C-01E4CD72C0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01455-75E8-4410-A136-8242EAC6F4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B07C54-2BDD-460D-9A0F-ABD9A73F5A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4E17C2-C0A5-4D38-8A6F-19C7056FC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91ACF61-A546-44EB-B733-F6F9F3D9A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A49305-24AF-46D4-AF7C-0FB40412F4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66340D8-4F11-4AF2-B8D9-94CDC928B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A15CAA-A2B5-4877-809D-CD8ADC236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797397-E798-44C4-88C5-7404B51900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CAEAB5-4BE2-437E-BD97-CBFD1C2CBE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8074047007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水处理费用明细分析报告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水处理费用构成分析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水处理费用明细分析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水处理费用与效益分析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行业竞争对手水处理费用对比分析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25" r="14625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本报告旨在详细分析水处理过程中各项费用的明细，为企业或机构提供有关水处理成本的全面了解，以优化成本控制和预算规划。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随着水资源日益紧缺和水环境污染问题加剧，水处理成为保障用水安全的重要环节。然而，水处理过程中涉及的费用繁多，对于企业和机构来说，了解并掌握这些费用明细至关重要。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本报告涵盖了水处理过程中的主要费用，包括原水采购费、化学药剂费、能源消耗费、设备维护费、人工费等。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报告数据主要来源于企业或机构的财务部门、水处理设备运行记录、市场调研报告以及相关行业标准等。同时，还结合了实地考察和专家咨询等方式获取的数据和信息。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656" r="2565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报告范围和数据来源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水处理费用构成分析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化学药剂费用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包括混凝剂、消毒剂、PH调节剂等。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膜元件费用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反渗透、超滤等膜法水处理技术中使用的膜元件费用。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滤料费用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如活性炭、石英砂等用于过滤的材料费用。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原材料费用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水源费用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原水获取过程中可能产生的水资源费用。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电力费用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水处理设备运行过程中消耗的电能费用。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燃料费用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如锅炉加热等过程中消耗的燃料费用。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能源费用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水处理操作、管理、技术人员等的工资及福利待遇。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工资及福利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为提高员工技能水平而产生的培训费用。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培训费用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为保障员工安全生产而配备的劳保用品费用。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劳保用品费用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人工成本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日常巡检及维修费用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定期对水处理设备进行巡检、维修、更换易损件等产生的费用。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大修及更新改造费用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设备达到大修周期或技术更新改造时产生的费用。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仪器仪表校验费用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为确保水处理设备正常运行，定期对各类仪器仪表进行校验产生的费用。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维护费用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废水处理费用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污泥处理处置费用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税费及保险费用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不可预见费用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其他费用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水处理过程中产生的废水需要处理而支付的费用。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根据国家法律法规规定缴纳的相关税费及保险费用。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水处理过程中产生的污泥需要处理、处置而产生的费用。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因市场变化、政策调整等因素导致的不可预见的额外费用。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水处理费用明细分析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污泥处理费用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包括污泥浓缩、脱水、干化、焚烧等处理设施的运行维护费用。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消毒费用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包括加氯、臭氧等消毒设备的投资和加药量费用。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深度处理费用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包括过滤、吸附、膜分离等深度处理技术的设备投资和运行维护费用。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原水费用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包括原水采购、运输、储存等费用。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预处理费用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包括格栅、调节池、沉淀池等预处理设施的运行维护费用。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各环节费用明细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药剂费用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包括混凝剂、助凝剂、消毒剂、酸碱等药剂的投加费用，对水处理效果和成本有直接影响。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设备维修费用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包括日常维修、大修、更新改造等费用，对保障水处理设施的稳定运行具有重要意义。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人工费用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包括操作人员、技术人员、管理人员等的人工费用，是水处理企业运营成本的重要组成部分。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能耗费用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水处理过程中消耗的电力、燃料等能源费用，是水处理费用的重要组成部分。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重点费用项目分析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https://d.book118.com/338074047007006046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2024-09-26T18:20:39.487</cp:lastPrinted>
  <dcterms:created xsi:type="dcterms:W3CDTF">2024-09-26T10:20:39Z</dcterms:created>
  <dcterms:modified xsi:type="dcterms:W3CDTF">2024-09-26T10:20:41Z</dcterms:modified>
</cp:coreProperties>
</file>