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466093-8932-4374-BD7E-9D49AD509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2FF06-7010-45E9-AD16-051FB52BF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9A6633-D13D-47D9-BEA8-318B90906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92EABD-A76F-4168-8CB7-08BC1C087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14D6D4-E231-4001-8EC2-4A1FF2CD4E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5F6FB2-DDB3-4AC4-8AAB-B60F3649DE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F44E07-499C-4D36-A753-9E9CDD0711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7BF48A-62AB-4ABF-9F35-2C7E2B563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BF0D12-FAFE-48DB-9318-0ACD75C14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D0109-DB7A-47BF-ACD6-BE0EE5BED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2925D-D326-483B-8B7C-2F4D402B18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75004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项目变更成本</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项目变更成本构成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项目变更成本评估方法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项目变更成本控制策略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项目变更成本风险管理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项目变更成本案例分析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项目变更概述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项目变更是指在项目实施过程中，由于各种原因导致项目范围、进度、成本等方面发生变更的情况。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项目变更可分为范围变更、进度变更、成本变更等类型，其中范围变更是最为常见的一种。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项目变更的原因可能包括市场需求变化、技术更新、资源调整、政策法规变动等。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变更原因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项目变更会对项目的进度、成本、质量等方面产生影响，可能导致项目延期、成本超支、质量下降等问题。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变更原因及影响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变更流程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项目变更应遵循一定的流程，包括提出变更申请、评估变更影响、制定变更计划、实施变更、监控变更效果等步骤。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为确保项目变更的顺利进行，需要制定相应的规范，明确变更申请的条件、评估标准、审批流程等，以确保变更的合理性和可行性。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变更流程与规范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项目变更成本构成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项目变更可能导致原有项目成员的工作内容和职责发生变化，需要重新分配人力资源，涉及人员调动、培训和适应新角色的成本。</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项目成员重新分配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项目变更可能增加新的任务或工作量，需要额外投入人力来完成这些工作，包括招聘新员工或增加现有员工的工作时间。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额外人力投入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项目变更涉及多个部门和团队成员之间的沟通和协调，需要投入时间和精力进行沟通和协商，以确保变更的顺利实施。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沟通成本</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07" r="1740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场地租赁或改造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项目变更可能涉及场地租赁或改造等成本，以适应新的工作流程或任务需求。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设备或工具采购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项目变更可能需要新的设备或工具来支持新的工作流程或任务，涉及采购、安装和调试等成本。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资源消耗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项目变更可能导致原有资源的消耗加速或需要新的资源来支持变更后的项目需求，如原材料、能源等。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物力成本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项目变更可能导致原有计划的时间表发生变化，需要投入额外的时间来完成变更后的任务或工作流程。</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项目延期</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为了尽快实施项目变更并减少对项目进度的影响，可能需要加班或赶工来完成相关任务，涉及额外的时间成本。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加班或赶工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项目变更可能导致一些无效的工作或重复劳动，造成时间浪费和成本增加。</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时间浪费</a:t>
            </a:r>
          </a:p>
        </p:txBody>
      </p:sp>
      <p:pic>
        <p:nvPicPr>
          <p:cNvPr id="9" name="Picture 9"/>
          <p:cNvPicPr>
            <a:picLocks noChangeAspect="1"/>
          </p:cNvPicPr>
          <p:nvPr/>
        </p:nvPicPr>
        <p:blipFill>
          <a:blip r:embed="rId2"/>
          <a:srcRect l="15576" r="1557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时间成本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培训和学习成本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项目变更可能涉及新的技术、工具或方法，需要对项目成员进行培训和学习，以便适应新的工作环境和任务需求。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风险管理成本</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项目变更可能带来新的风险和挑战，需要投入时间和精力进行风险识别、评估和应对。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机会成本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项目变更可能导致放弃原有计划或方案的机会成本，即因实施变更而放弃的潜在收益或优势。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项目变更成本评估方法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类比估算法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参考类似项目的历史数据，通过比较和调整后，得出当前项目变更的成本估算。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参数估算法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利用项目特性参数与成本之间的统计关系，构建数学模型进行成本估算。</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自下而上估算法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详细分析项目变更涉及的工作包或活动，将各项成本自下而上逐层汇总得出总成本。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成本估算方法介绍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汇总和分析成本数据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将各项成本数据汇总，并进行必要的分析和调整，以得出更准确的成本评估结果。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进行成本估算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运用选定的估算方法，对项目变更涉及的成本进行详细估算。</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选择合适的估算方法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根据项目特点和评估目标，选择合适的成本估算方法。</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明确评估目标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确定项目变更的具体范围和目标，以及所需的成本精度和评估时间要求。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收集相关信息</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收集与项目变更相关的历史数据、市场信息和专家意见等。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成本评估流程与步骤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https://d.book118.com/338075004035006034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2024-09-12T13:53:09.619</cp:lastPrinted>
  <dcterms:created xsi:type="dcterms:W3CDTF">2024-09-12T05:53:09Z</dcterms:created>
  <dcterms:modified xsi:type="dcterms:W3CDTF">2024-09-12T05:53:11Z</dcterms:modified>
</cp:coreProperties>
</file>