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C8BE-A6E5-4457-9614-BDC2B315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14D11-9B07-48E6-A8E6-4148A2CC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6DAF-8EA0-4B69-B2E9-B156EF1FB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74CFE-BD1B-4449-8F78-24B0553D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7E277-BF3B-4F16-B025-58045124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02FFF-3B7D-4AAB-BFA5-41896D94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B5638-6A7B-4A16-98E6-045A492C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D7343-A7DF-4BB7-9D33-9FD42F4C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75D31-E25F-46A0-80A9-8053AA2A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306EC-970C-44D5-9D55-5EFB1933F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3BB3-708F-4FF4-B80F-A75CE655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7703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强迫症的诊断与评估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强迫症的治疗方法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强迫症的预防与康复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26" r="134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强迫症是一种焦虑障碍，以反复出现强迫思维和行为为特征，患者意识到这些想法和行为是无意义的，但无法控制或摆脱。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强迫症患者通常会经历强烈的焦虑和不安，导致他们不断重复进行某些行为或思考某些想法，以减轻内心的压力和不安。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强迫症的病因尚未完全明确，但遗传、环境和心理因素都被认为是重要因素。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强迫症的病理机制可能与大脑神经递质的不平衡有关，特别是5-羟色胺和多巴胺等神经递质。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强迫思维、强迫行为、反强迫思维或行为、焦虑和抑郁等。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患者可能会表现出反复检查、清洁、排序、计数等行为，以及不断思考某些无意义的问题或事情，无法摆脱。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根据国际疾病分类（ICD）和美国精神障碍诊断与统计手册（DSM）的诊断标准，确定患者是否符合强迫症的诊断。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通过详细了解患者的症状、病史和家族史，进行必要的体格检查和实验室检查，排除其他类似疾病，最终确诊。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采用自评量表、他评量表和临床观察等方法，全面评估患者的症状严重程度、功能损害程度和治疗效果。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常用的量表包括耶鲁-布朗强迫量表（Y-BOCS）、强迫症严重程度量表（OCS）等，用于评估患者症状的严重程度和治疗效果。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评估工具与量表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鉴别诊断与排除标准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与其他精神障碍进行鉴别，如抑郁症、焦虑症、精神分裂症等，以避免误诊。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排除由于药物副作用、躯体疾病、物质滥用等原因引起的类似症状，确保诊断的准确性。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https://d.book118.com/338077032115006034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2024-09-13T06:27:56.339</cp:lastPrinted>
  <dcterms:created xsi:type="dcterms:W3CDTF">2024-09-12T22:27:56Z</dcterms:created>
  <dcterms:modified xsi:type="dcterms:W3CDTF">2024-09-12T22:27:58Z</dcterms:modified>
</cp:coreProperties>
</file>