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D33118A-1B81-447F-A7BC-21133EBCD3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DC2FC2-56AB-441B-90EB-34C0209398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80001A2-CF2E-4FF3-A02E-985CF84565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D7B5F43-64EB-455D-AD22-F028EA62D1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5CD06E2-6BCF-4273-8F51-4559D646F83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3F52DE7-AEA8-4067-BC3E-EB5C58285C2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60E8888-A315-4E36-AB80-2687867003F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3A1CDD1-A77B-4CA8-A34A-58DD111CFF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5B5A564-2815-4E13-9659-392512AF98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BD149B-A41F-414A-9B40-509FF60345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B51D38-44EF-480C-BC5D-3931138B5B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8077066026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《万科设计管理篇》ppt课件</a:t>
            </a:r>
          </a:p>
        </p:txBody>
      </p:sp>
      <p:sp>
        <p:nvSpPr>
          <p:cNvPr id="6" name="AutoShape 6"/>
          <p:cNvSpPr/>
          <p:nvPr/>
        </p:nvSpPr>
        <p:spPr>
          <a:xfrm>
            <a:off x="9364826" y="32926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a:noFill/>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万科设计理念</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万科设计流程</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万科设计团队</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万科设计案例分析</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万科设计未来展望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万科设计理念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42100" r="4210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万科设计哲学</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万科设计哲学还强调可持续发展，注重环保和社会责任，致力于创造具有社会价值的优秀设计。</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万科设计哲学强调以客户为中心，注重客户需求和体验，追求设计创新和卓越品质。</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816" r="881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万科设计目标与愿景</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万科的设计目标是创造具有市场竞争力和客户满意度的优质产品和服务。</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万科的愿景是成为全球领先的设计企业，通过创新的设计和卓越的品质，为客户创造更多价值。</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27193" r="27193"/>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万科设计始终追求创新，不断探索新的设计理念和技术，以满足客户不断变化的需求。</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创新性原则</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万科设计注重人性化，关注人的需求和情感，力求创造出舒适、便捷、富有情感的设计。</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人性化原则</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万科设计注重可持续发展，关注环保和社会责任，力求创造出具有社会价值的优秀设计。</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可持续性原则</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万科设计注重艺术性，追求设计的审美价值和文化内涵，力求创造出具有艺术美感的优秀作品。</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艺术性原则</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万科设计原则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万科设计流程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596603" y="1405020"/>
            <a:ext cx="460057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596603" y="1890788"/>
            <a:ext cx="43148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明确目标、制定计划</a:t>
            </a:r>
          </a:p>
        </p:txBody>
      </p:sp>
      <p:sp>
        <p:nvSpPr>
          <p:cNvPr id="10" name="TextBox 10"/>
          <p:cNvSpPr txBox="1"/>
          <p:nvPr/>
        </p:nvSpPr>
        <p:spPr>
          <a:xfrm>
            <a:off x="7246698" y="1405020"/>
            <a:ext cx="473392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详细描述</a:t>
            </a:r>
          </a:p>
        </p:txBody>
      </p:sp>
      <p:sp>
        <p:nvSpPr>
          <p:cNvPr id="11" name="TextBox 11"/>
          <p:cNvSpPr txBox="1"/>
          <p:nvPr/>
        </p:nvSpPr>
        <p:spPr>
          <a:xfrm>
            <a:off x="7246698" y="1866404"/>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在设计策划阶段，万科团队会收集相关资料和数据，分析客户需求和期望，为后续设计提供依据和支持。</a:t>
            </a:r>
          </a:p>
        </p:txBody>
      </p:sp>
      <p:sp>
        <p:nvSpPr>
          <p:cNvPr id="12" name="TextBox 12"/>
          <p:cNvSpPr txBox="1"/>
          <p:nvPr/>
        </p:nvSpPr>
        <p:spPr>
          <a:xfrm>
            <a:off x="1596603" y="3037215"/>
            <a:ext cx="4495800"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1596603" y="3547367"/>
            <a:ext cx="44196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在设计策划阶段，万科明确了项目的设计目标和预期成果，并制定了详细的设计计划，以确保设计工作的顺利进行。</a:t>
            </a:r>
          </a:p>
        </p:txBody>
      </p:sp>
      <p:sp>
        <p:nvSpPr>
          <p:cNvPr id="14" name="TextBox 14"/>
          <p:cNvSpPr txBox="1"/>
          <p:nvPr/>
        </p:nvSpPr>
        <p:spPr>
          <a:xfrm>
            <a:off x="7246698" y="3037215"/>
            <a:ext cx="473392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总结词</a:t>
            </a:r>
          </a:p>
        </p:txBody>
      </p:sp>
      <p:sp>
        <p:nvSpPr>
          <p:cNvPr id="15" name="TextBox 15"/>
          <p:cNvSpPr txBox="1"/>
          <p:nvPr/>
        </p:nvSpPr>
        <p:spPr>
          <a:xfrm>
            <a:off x="7246698" y="3547367"/>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制定方案、评审优化</a:t>
            </a:r>
          </a:p>
        </p:txBody>
      </p:sp>
      <p:sp>
        <p:nvSpPr>
          <p:cNvPr id="16" name="TextBox 16"/>
          <p:cNvSpPr txBox="1"/>
          <p:nvPr/>
        </p:nvSpPr>
        <p:spPr>
          <a:xfrm>
            <a:off x="1596603" y="4632977"/>
            <a:ext cx="4495800"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总结词</a:t>
            </a:r>
          </a:p>
        </p:txBody>
      </p:sp>
      <p:sp>
        <p:nvSpPr>
          <p:cNvPr id="17" name="TextBox 17"/>
          <p:cNvSpPr txBox="1"/>
          <p:nvPr/>
        </p:nvSpPr>
        <p:spPr>
          <a:xfrm>
            <a:off x="1596603" y="5155321"/>
            <a:ext cx="43148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收集资料、分析需求</a:t>
            </a:r>
          </a:p>
        </p:txBody>
      </p:sp>
      <p:sp>
        <p:nvSpPr>
          <p:cNvPr id="18" name="TextBox 18"/>
          <p:cNvSpPr txBox="1"/>
          <p:nvPr/>
        </p:nvSpPr>
        <p:spPr>
          <a:xfrm>
            <a:off x="7246698" y="4632977"/>
            <a:ext cx="473392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9" name="TextBox 19"/>
          <p:cNvSpPr txBox="1"/>
          <p:nvPr/>
        </p:nvSpPr>
        <p:spPr>
          <a:xfrm>
            <a:off x="7246698" y="5155321"/>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根据设计目标和计划，万科团队制定多个设计方案，经过内部评审和优化，最终确定最佳方案，为后续设计研发提供基础。</a:t>
            </a:r>
          </a:p>
        </p:txBody>
      </p:sp>
      <p:sp>
        <p:nvSpPr>
          <p:cNvPr id="20" name="Freeform 20"/>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设计策划阶段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76773" y="2562728"/>
            <a:ext cx="2438400" cy="24384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总结词</a:t>
            </a:r>
          </a:p>
        </p:txBody>
      </p:sp>
      <p:sp>
        <p:nvSpPr>
          <p:cNvPr id="4" name="TextBox 4"/>
          <p:cNvSpPr txBox="1"/>
          <p:nvPr/>
        </p:nvSpPr>
        <p:spPr>
          <a:xfrm>
            <a:off x="7334724" y="1099688"/>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7334724" y="2964493"/>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总结词</a:t>
            </a:r>
          </a:p>
        </p:txBody>
      </p:sp>
      <p:sp>
        <p:nvSpPr>
          <p:cNvPr id="6" name="TextBox 6"/>
          <p:cNvSpPr txBox="1"/>
          <p:nvPr/>
        </p:nvSpPr>
        <p:spPr>
          <a:xfrm>
            <a:off x="7334724" y="4921535"/>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376903" y="4921535"/>
            <a:ext cx="4414526" cy="624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总结词</a:t>
            </a:r>
          </a:p>
        </p:txBody>
      </p:sp>
      <p:sp>
        <p:nvSpPr>
          <p:cNvPr id="8" name="TextBox 8"/>
          <p:cNvSpPr txBox="1"/>
          <p:nvPr/>
        </p:nvSpPr>
        <p:spPr>
          <a:xfrm>
            <a:off x="376903" y="2964493"/>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376903"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深化设计、技术研发</a:t>
            </a:r>
          </a:p>
        </p:txBody>
      </p:sp>
      <p:sp>
        <p:nvSpPr>
          <p:cNvPr id="10" name="TextBox 10"/>
          <p:cNvSpPr txBox="1"/>
          <p:nvPr/>
        </p:nvSpPr>
        <p:spPr>
          <a:xfrm>
            <a:off x="376903"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在设计研发阶段，万科团队进一步深化设计方案，进行技术研发和创意探索，完善设计细节和实施方案，确保设计方案的可行性和创新性。</a:t>
            </a:r>
          </a:p>
        </p:txBody>
      </p:sp>
      <p:sp>
        <p:nvSpPr>
          <p:cNvPr id="11" name="TextBox 11"/>
          <p:cNvSpPr txBox="1"/>
          <p:nvPr/>
        </p:nvSpPr>
        <p:spPr>
          <a:xfrm>
            <a:off x="376903"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协作沟通、资源整合</a:t>
            </a:r>
          </a:p>
        </p:txBody>
      </p:sp>
      <p:sp>
        <p:nvSpPr>
          <p:cNvPr id="12" name="TextBox 12"/>
          <p:cNvSpPr txBox="1"/>
          <p:nvPr/>
        </p:nvSpPr>
        <p:spPr>
          <a:xfrm>
            <a:off x="7334724"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在设计研发阶段，万科团队注重与其他部门的协作和沟通，整合内外部资源，确保设计方案的顺利实施。</a:t>
            </a:r>
          </a:p>
        </p:txBody>
      </p:sp>
      <p:sp>
        <p:nvSpPr>
          <p:cNvPr id="13" name="TextBox 13"/>
          <p:cNvSpPr txBox="1"/>
          <p:nvPr/>
        </p:nvSpPr>
        <p:spPr>
          <a:xfrm>
            <a:off x="7334724"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评审验证、修改完善</a:t>
            </a:r>
          </a:p>
        </p:txBody>
      </p:sp>
      <p:sp>
        <p:nvSpPr>
          <p:cNvPr id="14" name="TextBox 14"/>
          <p:cNvSpPr txBox="1"/>
          <p:nvPr/>
        </p:nvSpPr>
        <p:spPr>
          <a:xfrm>
            <a:off x="7334724"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在设计研发阶段，万科团队对设计方案进行评审验证，发现问题及时修改完善，确保设计方案的科学性和有效性。</a:t>
            </a:r>
          </a:p>
        </p:txBody>
      </p:sp>
      <p:sp>
        <p:nvSpPr>
          <p:cNvPr id="15" name="Freeform 15"/>
          <p:cNvSpPr/>
          <p:nvPr/>
        </p:nvSpPr>
        <p:spPr>
          <a:xfrm>
            <a:off x="5496912" y="3182867"/>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设计研发阶段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76773" y="2562728"/>
            <a:ext cx="2438400" cy="24384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总结词</a:t>
            </a:r>
          </a:p>
        </p:txBody>
      </p:sp>
      <p:sp>
        <p:nvSpPr>
          <p:cNvPr id="4" name="TextBox 4"/>
          <p:cNvSpPr txBox="1"/>
          <p:nvPr/>
        </p:nvSpPr>
        <p:spPr>
          <a:xfrm>
            <a:off x="7334724" y="1099688"/>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7334724" y="2964493"/>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总结词</a:t>
            </a:r>
          </a:p>
        </p:txBody>
      </p:sp>
      <p:sp>
        <p:nvSpPr>
          <p:cNvPr id="6" name="TextBox 6"/>
          <p:cNvSpPr txBox="1"/>
          <p:nvPr/>
        </p:nvSpPr>
        <p:spPr>
          <a:xfrm>
            <a:off x="7334724" y="4921535"/>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376903" y="4921535"/>
            <a:ext cx="4414526" cy="624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总结词</a:t>
            </a:r>
          </a:p>
        </p:txBody>
      </p:sp>
      <p:sp>
        <p:nvSpPr>
          <p:cNvPr id="8" name="TextBox 8"/>
          <p:cNvSpPr txBox="1"/>
          <p:nvPr/>
        </p:nvSpPr>
        <p:spPr>
          <a:xfrm>
            <a:off x="376903" y="2964493"/>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376903"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按图施工、实施方案</a:t>
            </a:r>
          </a:p>
        </p:txBody>
      </p:sp>
      <p:sp>
        <p:nvSpPr>
          <p:cNvPr id="10" name="TextBox 10"/>
          <p:cNvSpPr txBox="1"/>
          <p:nvPr/>
        </p:nvSpPr>
        <p:spPr>
          <a:xfrm>
            <a:off x="376903"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在设计实施阶段，万科团队严格按照设计方案进行施工，确保实施方案的有效性和准确性。同时，根据实际情况对设计方案进行微调，以适应实际施工的需要。</a:t>
            </a:r>
          </a:p>
        </p:txBody>
      </p:sp>
      <p:sp>
        <p:nvSpPr>
          <p:cNvPr id="11" name="TextBox 11"/>
          <p:cNvSpPr txBox="1"/>
          <p:nvPr/>
        </p:nvSpPr>
        <p:spPr>
          <a:xfrm>
            <a:off x="376903"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质量监控、安全管理</a:t>
            </a:r>
          </a:p>
        </p:txBody>
      </p:sp>
      <p:sp>
        <p:nvSpPr>
          <p:cNvPr id="12" name="TextBox 12"/>
          <p:cNvSpPr txBox="1"/>
          <p:nvPr/>
        </p:nvSpPr>
        <p:spPr>
          <a:xfrm>
            <a:off x="7334724"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在设计实施阶段，万科团队注重质量监控和安全管理，确保施工质量和安全生产的顺利进行。通过建立完善的质量管理体系和安全管理制度，降低施工风险，提高施工质量。</a:t>
            </a:r>
          </a:p>
        </p:txBody>
      </p:sp>
      <p:sp>
        <p:nvSpPr>
          <p:cNvPr id="13" name="TextBox 13"/>
          <p:cNvSpPr txBox="1"/>
          <p:nvPr/>
        </p:nvSpPr>
        <p:spPr>
          <a:xfrm>
            <a:off x="7334724"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协调沟通、资源整合</a:t>
            </a:r>
          </a:p>
        </p:txBody>
      </p:sp>
      <p:sp>
        <p:nvSpPr>
          <p:cNvPr id="14" name="TextBox 14"/>
          <p:cNvSpPr txBox="1"/>
          <p:nvPr/>
        </p:nvSpPr>
        <p:spPr>
          <a:xfrm>
            <a:off x="7334724"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在设计实施阶段，万科团队积极与其他部门和外部合作伙伴进行协调沟通，整合内外部资源，确保施工进度和项目目标的顺利实现。通过建立有效的沟通机制和资源整合平台，提高工作效率和资源利用效率。</a:t>
            </a:r>
          </a:p>
        </p:txBody>
      </p:sp>
      <p:sp>
        <p:nvSpPr>
          <p:cNvPr id="15" name="Freeform 15"/>
          <p:cNvSpPr/>
          <p:nvPr/>
        </p:nvSpPr>
        <p:spPr>
          <a:xfrm>
            <a:off x="5496912" y="3182867"/>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设计实施阶段</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效果评估、质量检测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在设计评估阶段，万科团队对设计效果进行评估和质量检测，确保设计成果符合预期目标和质量标准。通过建立科学的效果评估体系和质量检测机制，及时发现问题并进行整改。</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设计评估阶段</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经验总结、持续改进</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设计评估阶段，万科团队对整个设计过程进行经验总结和教训分析，发现并改进存在的问题和不足之处。同时，根据项目实际情况和市场变化趋势，持续优化和改进设计管理体系和流程，提高设计管理水平和工作效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设计评估阶段</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https://d.book118.com/338077066026006027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2024-09-04T21:22:26.059</cp:lastPrinted>
  <dcterms:created xsi:type="dcterms:W3CDTF">2024-09-04T13:22:26Z</dcterms:created>
  <dcterms:modified xsi:type="dcterms:W3CDTF">2024-09-04T13:22:28Z</dcterms:modified>
</cp:coreProperties>
</file>