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3296C-3828-4497-B656-18C65307A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AF0EF-A75A-4D79-9DF5-3ECFB53F6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EA6ED-9AF9-4974-A5CF-D9FC3FB0A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932DD-B8E1-4CA1-A8F6-B467D2972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1070AD-9BC3-4B71-BA51-9009B936A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BA8DDE-9DA7-458E-865C-99B5F6170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77E397-D6C7-4B3B-BC67-2CA3D7529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177F0-ACBB-40F9-BDA5-711420DD3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2E5FF-6029-4C30-B57E-E5D216AD3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20871-3EEF-4436-A55C-C86DE34BD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4D048-99A1-4F74-A22C-8DC4B39D2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77107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皮肤疾病病人护理常规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常见皮肤疾病的护理常规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皮肤疾病病人的康复与预防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皮肤疾病病人的护理案例分享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97" r="345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皮肤疾病是指发生在人体皮肤上的各种病变，包括炎症、感染、肿瘤等。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皮肤疾病有多种分类方法，如按病因、症状、病理等。常见的分类包括感染性皮肤病、过敏性皮肤病、红斑狼疮等。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皮肤疾病的定义与分类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皮肤疾病的症状多种多样，常见的有瘙痒、疼痛、红肿、水疱、脱屑等。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皮肤疾病的表现在皮肤上表现为各种形态的皮疹，如斑疹、丘疹、结节等。有些皮肤疾病可能伴有全身症状，如发热、乏力等。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皮肤疾病的症状与表现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皮肤疾病的病因多种多样，包括感染、过敏、免疫系统异常等。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皮肤疾病的病理过程涉及多种细胞和分子，如炎症细胞、免疫细胞和细胞因子等。病理过程会导致皮肤组织的损伤和病变。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皮肤疾病的病因与病理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皮肤疾病病人的日常护理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皮肤清洁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保持皮肤清洁是预防皮肤疾病的重要措施。病人应每天用温水和温和的洁面产品清洁皮肤，注意不要过度清洁或使用刺激性强的化妆品。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皮肤保湿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保湿是保持皮肤健康的重要步骤。病人应选择适合自己肤质的保湿产品，定期涂抹，以保持皮肤湿润。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皮肤清洁与保湿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719" r="2571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饮食对皮肤健康有一定影响。病人应保持均衡饮食，多摄取富含维生素和矿物质的食物，如蔬菜、水果、全谷类食物等。同时，避免食用过多的油腻、辛辣食物和糖分高的食品。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良好的生活习惯有助于皮肤健康。病人应保证充足的睡眠，避免熬夜和疲劳过度；适当进行运动，促进新陈代谢；避免长时间暴露在阳光下，或使用防晒霜等措施保护皮肤。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饮食调理与生活习惯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心理护理与情绪调节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皮肤疾病可能导致病人出现焦虑、抑郁等心理问题。护理人员和家属应关注病人的情绪变化，给予关心和支持，帮助病人树立信心，积极面对疾病。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调节情绪有助于缓解皮肤疾病的症状。病人可以尝试通过冥想、瑜伽、深呼吸等放松身心的方法来缓解压力和焦虑，保持心情愉悦。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常见皮肤疾病的护理常规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保持皮肤清洁干燥，避免接触刺激物和过敏原；避免过度搔抓、热水烫洗等刺激；选择温和的洗浴用品，避免使用含有香料、酒精、色素等成分的护肤品；饮食宜清淡，避免食用辛辣、刺激性食物和易致敏食物。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湿疹的护理常规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保持室内空气湿度适宜，避免过度干燥；加强个人卫生，勤换洗衣物；尽量避免接触可能引起过敏的物质，如动物皮毛、花粉、化学物质等；加强锻炼，增强免疫力。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湿疹的预防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湿疹的护理常规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https://d.book118.com/338077107050006046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2024-09-27T04:28:53.910</cp:lastPrinted>
  <dcterms:created xsi:type="dcterms:W3CDTF">2024-09-26T20:28:53Z</dcterms:created>
  <dcterms:modified xsi:type="dcterms:W3CDTF">2024-09-26T20:28:55Z</dcterms:modified>
</cp:coreProperties>
</file>