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B9C5A-9B1C-4F68-A3BF-A083EF261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D2399-70A4-4B27-B3A6-093646CD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7232F-6F0E-40AA-8987-4C792FF29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D2D07-7D07-4417-968C-05687BDBA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9C09D-F44D-4E0E-92AA-6BDDD6F2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8CFCD-C8F0-4AB0-9E91-6AF016E7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219BB4-6C4C-42FA-8D13-78E511EBC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FCD8C-3DC5-4729-8722-F694BF0C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F938A-5F14-4923-A312-BF098958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F0AC5-99D5-43BB-AC83-51D6B7C8E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77A60-E76E-4D58-A695-4B4236826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0016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子厂车间安全培训\n## 1.电子厂车间安全培训的重要性及目的\n### 1.1电子厂车间安全培训对员工的重要性\n### 1.2电子厂车间安全培训对企业的目的\n### 1.3电子厂车间安全培训对社会的影响\n## 2.电子厂车间安全培训的基本内容\n### 2.1电子厂车间安全培训的基本知识\n### 2.2电子厂车间安全培训的实操技能\n### 2.3电子厂车间安全培训的应急处理\n## 3.电子厂车间安全培训的实施方法\n### 3.1电子厂车间安全培训的课堂教学\n### 3.2电子厂车间安全培训的实操演练\n### 3.3电子厂车间安全培训的考核评估\n## 4.电子厂车间安全培训的案例分析\n### 4.1电子厂车间安全培训的典型事故案例\n### 4.2电子厂车间安全培训的事故原因分析\n### 4.3电子厂车间安全培训的预防措施\n## 5.电子厂车间安全培训的未来展望\n### 5.1电子厂车间安全培训的发展趋势\n### 5.2电子厂车间安全培训的科技创新\n### 5.3电子厂车间安全培训的国际合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电子厂车间安全培训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电子厂车间安全培训的重要性及目的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提高员工安全意识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增强员工对安全知识的了解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提高员工对安全操作规程的认识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培养员工良好的安全习惯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降低安全事故发生率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减少因操作不当导致的事故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降低因设备故障导致的事故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防范因工作环境不良导致的事故</a:t>
                </a:r>
                <a:endParaRPr/>
              </a:p>
            </p:txBody>
          </p:sp>
          <p:pic>
            <p:nvPicPr>
              <p:cNvPr id="1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保障员工生命安全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预防职业病的发生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降低因安全事故导致的伤亡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提高员工的工作满意度</a:t>
                </a:r>
                <a:endParaRPr/>
              </a:p>
            </p:txBody>
          </p:sp>
          <p:pic>
            <p:nvPicPr>
              <p:cNvPr id="1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电子厂车间安全培训对员工的重要性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提高企业生产效率</a:t>
                </a:r>
                <a:endParaRPr/>
              </a:p>
            </p:txBody>
          </p:sp>
          <p:sp>
            <p:nvSpPr>
              <p:cNvPr id="19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减少因安全事故导致的生产中断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降低因设备故障导致的生产损失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提高员工的工作效率</a:t>
                </a:r>
                <a:endParaRPr/>
              </a:p>
            </p:txBody>
          </p:sp>
        </p:grpSp>
        <p:grpSp>
          <p:nvGrpSpPr>
            <p:cNvPr id="19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降低企业运营成本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减少因安全事故导致的赔偿支出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降低因设备故障导致的维修成本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减少因员工伤亡导致的人力资源成本</a:t>
                </a:r>
                <a:endParaRPr/>
              </a:p>
            </p:txBody>
          </p:sp>
        </p:grpSp>
        <p:grpSp>
          <p:nvGrpSpPr>
            <p:cNvPr id="20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提高企业品牌形象</a:t>
                </a:r>
                <a:endParaRPr/>
              </a:p>
            </p:txBody>
          </p:sp>
          <p:sp>
            <p:nvSpPr>
              <p:cNvPr id="20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建立良好的企业安全文化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提高客户对企业的信任度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增强企业的竞争力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电子厂车间安全培训对企业的目的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电子厂车间安全培训对社会的影响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促进社会和谐稳定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减少因安全事故导致的社会矛盾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促进企业与社会共同发展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提高行业安全水平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建立行业安全培训标准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提高行业整体安全意识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降低行业安全事故发生率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保护国家财产和安全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提高国有企业的安全管理水平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减少因安全事故导致的国家财产损失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保障国家经济安全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电子厂车间安全培训的基本内容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介绍国家安全生产法律法规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分析电子厂车间的安全法规要求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讲解安全法律法规的执行与监督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安全法律法规</a:t>
                </a:r>
                <a:endParaRPr/>
              </a:p>
            </p:txBody>
          </p:sp>
        </p:grpSp>
        <p:grpSp>
          <p:nvGrpSpPr>
            <p:cNvPr id="23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介绍企业安全管理组织结构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分析安全管理人员的职责与权限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讲解安全管理制度与流程</a:t>
                </a:r>
                <a:endParaRPr/>
              </a:p>
            </p:txBody>
          </p:sp>
          <p:sp>
            <p:nvSpPr>
              <p:cNvPr id="23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安全管理知识</a:t>
                </a:r>
                <a:endParaRPr/>
              </a:p>
            </p:txBody>
          </p:sp>
          <p:sp>
            <p:nvSpPr>
              <p:cNvPr id="24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介绍电子厂车间常见的安全隐患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分析安全隐患的产生原因与预防措施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讲解安全基础知识在实际操作中的应用</a:t>
                </a:r>
                <a:endParaRPr/>
              </a:p>
            </p:txBody>
          </p:sp>
          <p:sp>
            <p:nvSpPr>
              <p:cNvPr id="24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安全基础知识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电子厂车间安全培训的基本知识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操作规程与注意事项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介绍电子厂车间设备的操作规程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分析操作过程中应注意的安全事项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讲解操作规程与注意事项在实际操作中的应用</a:t>
                </a:r>
                <a:endParaRPr/>
              </a:p>
            </p:txBody>
          </p:sp>
          <p:sp>
            <p:nvSpPr>
              <p:cNvPr id="25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应急处理与自救互救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介绍电子厂车间常见事故的应急处理措施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分析应急处理过程中的注意事项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讲解自救互救技能在实际操作中的应用</a:t>
                </a:r>
                <a:endParaRPr/>
              </a:p>
            </p:txBody>
          </p:sp>
          <p:sp>
            <p:nvSpPr>
              <p:cNvPr id="25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安全防护与劳动保护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介绍电子厂车间常用的安全防护设备与措施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分析劳动保护用品的使用方法与注意事项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讲解安全防护与劳动保护在实际操作中的应用</a:t>
                </a:r>
                <a:endParaRPr/>
              </a:p>
            </p:txBody>
          </p:sp>
          <p:sp>
            <p:nvSpPr>
              <p:cNvPr id="26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电子厂车间安全培训的实操技能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火灾应急处理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介绍火灾的预防措施与处理方法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分析火灾应急处理过程中的注意事项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讲解火灾应急处理在实际操作中的应用</a:t>
                </a:r>
                <a:endParaRPr/>
              </a:p>
            </p:txBody>
          </p:sp>
          <p:sp>
            <p:nvSpPr>
              <p:cNvPr id="26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电气事故应急处理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介绍电气事故的预防措施与处理方法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分析电气事故应急处理过程中的注意事项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讲解电气事故应急处理在实际操作中的应用</a:t>
                </a:r>
                <a:endParaRPr/>
              </a:p>
            </p:txBody>
          </p:sp>
          <p:sp>
            <p:nvSpPr>
              <p:cNvPr id="27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化学事故应急处理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介绍化学事故的预防措施与处理方法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分析化学事故应急处理过程中的注意事项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讲解化学事故应急处理在实际操作中的应用</a:t>
                </a:r>
                <a:endParaRPr/>
              </a:p>
            </p:txBody>
          </p:sp>
          <p:sp>
            <p:nvSpPr>
              <p:cNvPr id="27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电子厂车间安全培训的应急处理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电子厂车间安全培训的实施方法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采用讲授、案例分析等方式进行安全知识讲解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强调安全知识在实际操作中的应用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鼓励员工提问与讨论，提高学习效果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安全知识讲解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采用现场操作、模拟演练等方式进行实操技能培训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强调实操技能在实际操作中的应用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鼓励员工互相指导，提高培训效果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实操技能培训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采用模拟事故、应急处理演练等方式进行应急处理演练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强调应急处理在实际操作中的应用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鼓励员工积极参与，提高应急处理能力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应急处理演练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电子厂车间安全培训的课堂教学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https://d.book118.com/338100016053006040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电子厂车间安全培训</vt:lpstr>
      <vt:lpstr>电子厂车间安全培训的重要性及目的</vt:lpstr>
      <vt:lpstr>PowerPoint Presentation</vt:lpstr>
      <vt:lpstr>PowerPoint Presentation</vt:lpstr>
      <vt:lpstr>PowerPoint Presentation</vt:lpstr>
      <vt:lpstr>电子厂车间安全培训的基本内容</vt:lpstr>
      <vt:lpstr>PowerPoint Presentation</vt:lpstr>
      <vt:lpstr>PowerPoint Presentation</vt:lpstr>
      <vt:lpstr>PowerPoint Presentation</vt:lpstr>
      <vt:lpstr>电子厂车间安全培训的实施方法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2024-09-18T19:58:29.558</cp:lastPrinted>
  <dcterms:created xsi:type="dcterms:W3CDTF">2024-09-18T11:58:29Z</dcterms:created>
  <dcterms:modified xsi:type="dcterms:W3CDTF">2024-09-18T11:58:31Z</dcterms:modified>
</cp:coreProperties>
</file>