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0BBA9-1BF3-46DA-A105-1F62CFA9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8F60B-9A97-42A5-BC3A-308354F79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000B8-111B-470B-B66B-0B2F2858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3EE1D-ADEF-44B9-82D7-5A9F40AA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C85D0-64D3-40BE-9210-8C678EE3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3190C-0E07-4423-8F5E-13754986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2CACD-715B-489A-926F-116151CE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C16EC-6ECC-4300-9749-0804BAFB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0AC99-B41A-4061-AF3D-EB281DC2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6342B-B931-4196-9012-E8569C6F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08D2-DB4E-4D74-9878-A038C0F8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0103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正常新生儿的护理常规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新生儿预防接种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观察宝宝饱腹感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新生儿应尽量母乳喂养，母乳中含有丰富的营养和免疫物质，有助于宝宝的生长和发育。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无法母乳喂养时，可选择适合新生儿的配方奶喂养，注意奶量和喂养时间的控制。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喂养时应将宝宝的头和身体紧密贴合，保持头和身体的直线，防止宝宝呛奶。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宝宝吃饱后会有满足感，不再哭闹，排便和排尿正常。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保持室内安静、舒适、温暖，避免强光和噪音干扰。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新生儿应尽量采用仰卧或侧卧姿势睡觉，避免俯卧睡觉，以降低窒息风险。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白天保持一定的活动量，晚上保持安静，逐渐建立规律的睡眠习惯。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宝宝睡眠时应呼吸均匀、安静，无哭闹、惊醒等情况。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睡眠姿势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建立睡眠规律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观察睡眠质量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每天洗澡，保持皮肤清洁干燥，特别是皱褶处，如颈部、腋窝、腹股沟等。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新生儿口腔黏膜较为娇嫩，家长应避免使用粗糙的布擦拭，可用棉签轻轻清洁。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定期修剪宝宝的指甲，以防抓伤皮肤。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选用柔软、透气的棉质衣物和尿布，勤换尿布，保持干爽。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衣物与尿布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新生儿对温度变化较为敏感，室内温度应保持在24℃-26℃，湿度保持在50%-60%。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穿着适当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降温措施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注意体温变化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根据温度变化增减衣物，不宜过多或过少，以宝宝手脚温暖、无汗为宜。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夏季室内温度过高时，可适当使用空调或风扇降温，但不宜直吹宝宝。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新生儿体温调节中枢尚未发育完全，应注意监测体温变化，以防发热或体温过低。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体重监测是评估新生儿生长发育的重要指标，可以及时发现喂养不足、营养不良或过度喂养等问题。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在新生儿出生后的前几个月，建议每周测量一次体重，记录数据并绘制生长曲线。如果发现体重增长异常，应及时咨询医生，调整喂养方式。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体温监测是保障新生儿健康的重要环节，过高或过低的体温都可能对新生儿造成伤害。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在新生儿出生后的前几周，建议每天测量体温2-3次，尤其是夜间。保持适宜的室内温度，注意宝宝的保暖和散热，以维持正常体温。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24" r="319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皮肤状况检查可以及时发现新生儿皮肤问题，如湿疹、尿布疹等，并采取相应措施。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定期检查新生儿的皮肤，注意清洁和保湿。保持皮肤干燥、清洁，避免使用刺激性化学物质。如果发现皮肤问题，应及时就医。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皮肤状况检查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脐带是新生儿与母体之间的连接，需要特别护理以预防感染。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在新生儿出生后的一周左右，保持脐带干燥，避免触水。每天消毒脐带周围皮肤，观察脐带残端是否正常脱落。如果发现异常情况，应及时就医。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https://d.book118.com/338100103101006035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2024-09-14T12:20:33.406</cp:lastPrinted>
  <dcterms:created xsi:type="dcterms:W3CDTF">2024-09-14T04:20:33Z</dcterms:created>
  <dcterms:modified xsi:type="dcterms:W3CDTF">2024-09-14T04:20:35Z</dcterms:modified>
</cp:coreProperties>
</file>