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EF326-B1B2-46E5-AD4D-2F5BB7023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D6328-2C57-49DE-8AB2-2DF3DDAC7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94B08-7F37-4433-9F01-317921C06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7A37BB-163E-47E8-AB42-032D0F42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66CC8B-0D0F-4E8D-8ACB-D592CCCCC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45350C-6B86-4467-9523-C96E4A7D6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020B0F-F29D-43F7-AA28-4E35AFDA5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45ED6E-D69A-445C-9D05-4D0E5FAE1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599DDE-6412-43B8-81DD-BB4B000B74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B7465-A47E-4DDD-B72B-1A0ED12C3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263C0D-CAE3-4838-8363-AC1A1D536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100142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安全主管工作总结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规章制度执行与监管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风险评估与防范策略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工作成果与业绩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本年度安全指标达成情况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事故率降低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通过严格执行安全管理制度和强化员工培训，本年度事故率较往年明显降低，达到了公司设定的安全指标。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安全隐患排查与整改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定期组织安全隐患排查，对发现的问题及时整改，确保了公司生产经营活动的安全顺利进行。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安全设施完善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根据安全评估结果，对安全设施进行了更新和完善，提高了公司安全防范能力。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危险源监控与管理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加强对危险源的监控和管理，确保危险源处于可控状态，有效预防了重大安全事故的发生。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事故报告与处置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在发生安全事故后，及时报告并启动应急预案，协调各方资源进行处置，最大限度地减少了事故损失。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应急预案制定与演练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针对可能发生的重大安全事故，制定了详细的应急预案，并定期组织演练，提高了员工应对突发事件的能力。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17" r="1591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重大安全事故预防与处理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通过定期的安全培训和宣传活动，员工的安全意识得到了显著提升，形成了人人关注安全的良好氛围。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针对不同岗位的员工，开展了针对性的安全知识培训，使员工掌握了必要的安全知识和技能。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安全知识普及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积极推动公司安全文化建设，将安全理念融入公司的核心价值观中，为公司的可持续发展提供了有力保障。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安全文化建设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安全培训与宣传成果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团队建设与协作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01" r="3080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成功组建了一支高效、专业的安全团队，包括安全工程师、安全分析师、安全运维工程师等角色，确保了安全工作的全面覆盖。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团队组建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根据业务需求和安全风险，合理配置人员，形成了多层次、全方位的安全防护体系。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人员配置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安全团队组建及人员配置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85" b="120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通过定期的团队建设活动和交流会议，增强了团队成员之间的协作精神和团队意识，提高了整体工作效率。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加强与业务部门的沟通，及时了解业务需求和安全风险，为业务部门提供有针对性的安全解决方案。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团队协作与沟通能力提升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员工激励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制定合理的绩效考核和奖励机制，激发团队成员的工作积极性和创新精神，提高了整体工作质量和效率。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成长关怀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关注团队成员的职业发展，提供个性化的培训和发展计划，帮助员工不断提升专业技能和职业素养。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员工激励与成长关怀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规章制度执行与监管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根据行业标准和公司实际情况，对安全管理制度进行定期修订，确保制度的时效性和有效性。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安全管理制度修订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制度宣贯与培训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制度执行情况检查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组织员工学习安全管理制度，确保员工对制度的理解和遵守，提高员工的安全意识。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定期对各部门的安全管理制度执行情况进行检查，发现问题及时督促整改，确保制度的严格执行。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安全管理制度完善及执行情况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组织专业人员对生产现场进行定期或不定期的隐患排查，对发现的问题及时制定整改措施并督促落实，确保生产安全。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根据公司安全生产计划和实际情况，制定监督检查计划，明确检查的目的、范围、时间和方法等。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监督检查报告编制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对监督检查过程中发现的问题进行汇总分析，编制监督检查报告，提出改进意见和建议。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监督检查及隐患排查整改工作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https://d.book118.com/338100142007006031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2024-09-07T18:24:07.740</cp:lastPrinted>
  <dcterms:created xsi:type="dcterms:W3CDTF">2024-09-07T10:24:07Z</dcterms:created>
  <dcterms:modified xsi:type="dcterms:W3CDTF">2024-09-07T10:24:09Z</dcterms:modified>
</cp:coreProperties>
</file>