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7F12-7C60-448B-983A-724BF6A4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06BF-C207-4DEA-9C1F-57ED5D43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2D337-B96B-4AE1-A38C-BCBCD6F6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83CF9-B09C-4E3A-95D1-04582132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7D434-45E9-40E6-A497-D01AE10E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20BDD-3C7D-4F94-B727-02EBCC18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11C80-D03E-4C7A-A3A0-BED64BA8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67E66-1C2D-41A5-B189-4B03CE8C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94187-CCB0-452F-BC19-0494997A2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79327-2A15-4617-ACFD-691ACF77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407E1-19B7-4F01-B139-29D0D838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1047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土地的誓言实用课件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土地的誓言简介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土地誓言的实践应用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土地誓言的挑战与解决方案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土地的誓言简介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土地誓言的起源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指在特定土地上，为达成特定目标或使命，所发出的誓言或承诺。这种誓言通常具有庄重、神圣的意味，表达了人们对土地的敬畏和对未来的承诺。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可以追溯到古代，当时人们为了保护土地、维护家园而发誓。随着时间的推移，土地誓言逐渐演变为一种文化传统，成为人们表达对土地的热爱、敬畏和承诺的方式。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古代的土地誓言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在古代，由于生产力水平低下，人们对土地的依赖程度较高，因此经常发誓保护土地、维护家园。这些誓言通常在祭祀、战争等场合发出，具有神圣的意义。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现代的土地誓言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随着社会的发展，人们对土地的需求和态度也发生了变化。在现代，土地誓言更多地与环境保护、可持续发展等议题相关，成为人们表达对土地的责任感和承诺的方式。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6" r="23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通过发出土地誓言，人们可以更加深入地了解土地的价值和意义，增强对土地的情感认同和归属感。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强化人们对土地的认知和情感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土地誓言可以成为人们践行可持续发展的重要动力，促使人们采取实际行动保护土地、维护生态平衡。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土地誓言作为一种文化传统，可以传承和弘扬民族文化，增强民族凝聚力。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传承文化传统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土地誓言的实践应用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土地誓言在农业中的应用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土地誓言强调合理利用土地资源，保护生态环境，促进农业可持续发展。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生态农业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土地誓言鼓励发展生态农业，减少化肥和农药的使用，提高农产品质量和安全性。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土地流转与规模经营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土地誓言支持土地流转和规模经营，提高农业生产效率和农民收入。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城市绿地建设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土地誓言要求城市规划中保留足够的绿地空间，提高城市居民的生活质量。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土地誓言提倡绿色出行，优化城市交通规划，减少交通拥堵和空气污染。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城市更新与改造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土地誓言鼓励城市更新和改造，合理利用城市土地资源，提高城市品质。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土地誓言在城市规划中的应用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土地誓言强调保护自然生态，修复受损生态环境，维护生物多样性。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土地污染治理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土地誓言要求对土地污染进行治理，采取有效措施减少土壤和水体污染。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土地誓言提倡资源循环利用，减少废弃物的产生，实现经济和环境的双重效益。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土地誓言在环境保护中的应用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非物质文化遗产传承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土地誓言关注非物质文化遗产的传承，为传承人提供支持和保护措施。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文化景观保护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土地誓言强调文化景观的保护，维护地方特色和文化多样性。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历史建筑保护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土地誓言要求保护历史建筑和古迹，维护城市历史风貌和文化底蕴。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土地誓言在文化遗产保护中的应用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https://d.book118.com/338101047052006025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2024-09-02T00:29:38.187</cp:lastPrinted>
  <dcterms:created xsi:type="dcterms:W3CDTF">2024-09-01T16:29:38Z</dcterms:created>
  <dcterms:modified xsi:type="dcterms:W3CDTF">2024-09-01T16:29:40Z</dcterms:modified>
</cp:coreProperties>
</file>