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9BB0D-92DE-4C1E-AE22-401B276D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4AA6F-346F-4594-A8CE-4E9038CE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9FED8-6CB9-43A5-AC85-E0498080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80917-5D40-4510-A89B-8D5DBCA3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4CAC57-1E7D-481F-A622-B1FE3208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21859-6053-4E6F-89A3-11D67B9A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53AC4-5199-4040-A7FD-9080F4514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7E3B2-5BB6-4003-B6EB-13B2412C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36F03-0091-4CEB-B51E-70298939C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5DB9F-4F5C-456E-B553-CEEC8856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F1E28-A336-4E95-B058-D4A2FF0D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2032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学校医务室工作总结报告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医务室工作概况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疾病预防与控制工作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诊疗服务及效果评估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心理健康辅导与支持工作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合作交流与资源整合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学校医务室作为校园内的重要医疗机构，承担着保障师生身体健康、提供基本医疗服务的职责。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在突发公共卫生事件或学生意外受伤时，医务室能迅速响应并提供紧急救治。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通过日常诊疗和健康教育活动，提高师生健康意识和自我保健能力。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5" r="21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包括日常诊疗、药品管理、急救处理等方面的工作。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开展的健康讲座、宣传活动等，以及对学生进行的心理健康教育。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针对季节性流行病、传染病等的预防措施和应对方案。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包括人员配置、设备维护、制度建设等方面的管理工作。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疾病预防与控制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医务室管理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医务室工作概况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具备执业医师资格，负责学生常见疾病的诊断和治疗。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协助医生进行诊疗工作，提供基本的护理和急救服务。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负责药品的采购、管理和发放，确保用药安全。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药剂师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医务室人员配置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医务室配备有基本的诊疗设备，如血压计、听诊器、体温计等，以及急救设备，如氧气瓶、急救箱等。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药品按照分类进行管理，确保药品的安全和有效。过期药品及时销毁，新进药品严格验收。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医务室设施及药品管理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医务室日常工作内容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01" r="145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对学生常见疾病进行诊断和治疗，如感冒、发烧、腹泻等。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开展健康知识讲座和宣传活动，提高学生健康意识和自我保健能力。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提供心理咨询服务，帮助学生解决心理问题和增强心理素质。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对校园内发生的意外事故进行紧急处理，保障学生生命安全。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疾病预防与控制工作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传染病防控措施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加强传染病监测和报告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通过建立完善的传染病监测机制，及时发现并报告疑似病例，确保疫情得到迅速控制。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落实防控措施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针对不同传染病的特点，制定并执行相应的防控措施，如隔离、消毒、通风等，以降低传播风险。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定期组织医务人员进行传染病应急演练，提高应对突发疫情的能力。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将健康教育纳入学校课程体系，通过课堂教学向学生传授健康知识和技能。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开展健康教育课程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制作各类健康宣传资料，如海报、折页、手册等，方便学生随时了解健康信息。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邀请医学专家或校医定期开展健康讲座，为学生提供专业的健康指导。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举办健康讲座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学生健康教育与宣传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组织接种工作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协助卫生部门开展疫苗接种工作，包括通知学生、安排接种时间和地点、提供必要的接种服务等。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制定接种计划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根据国家和地方卫生部门的疫苗接种要求，制定学校疫苗接种计划。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跟踪接种情况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对接种学生进行跟踪观察，及时处理可能出现的异常反应，确保接种安全。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292" r="12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疫苗接种工作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诊疗服务及效果评估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750" r="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本学期共接诊感冒和流感病例XX例，通过及时的药物治疗和健康指导，有效控制了疾病的传播。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感冒和流感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共处理胃肠道疾病XX例，包括胃炎、腹泻等，通过调整饮食和药物治疗，患者症状得到明显缓解。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胃肠道疾病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针对呼吸道疾病如哮喘、支气管炎等，提供个性化的治疗方案，共治疗XX例，患者症状显著改善。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常见疾病诊疗情况统计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https://d.book118.com/338102032124006035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2024-09-14T18:50:58.150</cp:lastPrinted>
  <dcterms:created xsi:type="dcterms:W3CDTF">2024-09-14T10:50:58Z</dcterms:created>
  <dcterms:modified xsi:type="dcterms:W3CDTF">2024-09-14T10:51:00Z</dcterms:modified>
</cp:coreProperties>
</file>