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D077E-FCA9-4416-8B6E-1B4649F91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88009-690D-4FF2-93C4-4C2FD4BD0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69149-FA4D-44DF-BFAE-5C2130000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4C4E5-1C27-45CF-BCCD-6FFE24C70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308DDC-1F93-453A-AAA1-33E02B23C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FC861B-3FE2-44AD-8EFA-B806CA4AC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6E317-2D3F-4B10-9ADB-73BFFD6B7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284E9-7C0E-4BD1-99E0-CAC40BE2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74D75-2102-402F-B641-C28BE2F13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FF3C7-4492-482D-8700-8263FA9FF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566E5-534E-4FBC-8BC0-B4AC62383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069340" y="1213355"/>
            <a:ext cx="3416300" cy="4714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095239" y="1206417"/>
            <a:ext cx="3962400" cy="47193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96338" y="218640"/>
            <a:ext cx="2463800" cy="7569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12140" y="1418907"/>
            <a:ext cx="7683500" cy="34270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6.jpeg" /><Relationship Id="rId3" Type="http://schemas.openxmlformats.org/officeDocument/2006/relationships/image" Target="../media/image1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8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9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021370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8128" y="689054"/>
            <a:ext cx="269240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-5">
                <a:solidFill>
                  <a:srgbClr val="000000"/>
                </a:solidFill>
              </a:rPr>
              <a:t>七年级心理健康活动课</a:t>
            </a:r>
            <a:endParaRPr sz="2100"/>
          </a:p>
        </p:txBody>
      </p:sp>
      <p:grpSp>
        <p:nvGrpSpPr>
          <p:cNvPr id="4" name="object 4"/>
          <p:cNvGrpSpPr/>
          <p:nvPr/>
        </p:nvGrpSpPr>
        <p:grpSpPr>
          <a:xfrm>
            <a:off x="298450" y="1952625"/>
            <a:ext cx="8794750" cy="1951355"/>
            <a:chOff x="298450" y="1952625"/>
            <a:chExt cx="8794750" cy="1951355"/>
          </a:xfrm>
        </p:grpSpPr>
        <p:sp>
          <p:nvSpPr>
            <p:cNvPr id="5" name="object 5"/>
            <p:cNvSpPr/>
            <p:nvPr/>
          </p:nvSpPr>
          <p:spPr>
            <a:xfrm>
              <a:off x="4296447" y="3225469"/>
              <a:ext cx="155575" cy="548640"/>
            </a:xfrm>
            <a:custGeom>
              <a:rect l="l" t="t" r="r" b="b"/>
              <a:pathLst>
                <a:path w="155575" h="548639">
                  <a:moveTo>
                    <a:pt x="25225" y="548072"/>
                  </a:moveTo>
                  <a:lnTo>
                    <a:pt x="0" y="548072"/>
                  </a:lnTo>
                  <a:lnTo>
                    <a:pt x="11642" y="523675"/>
                  </a:lnTo>
                  <a:lnTo>
                    <a:pt x="26887" y="494183"/>
                  </a:lnTo>
                  <a:lnTo>
                    <a:pt x="38556" y="468669"/>
                  </a:lnTo>
                  <a:lnTo>
                    <a:pt x="56272" y="426084"/>
                  </a:lnTo>
                  <a:lnTo>
                    <a:pt x="71461" y="376527"/>
                  </a:lnTo>
                  <a:lnTo>
                    <a:pt x="80678" y="335863"/>
                  </a:lnTo>
                  <a:lnTo>
                    <a:pt x="93140" y="263432"/>
                  </a:lnTo>
                  <a:lnTo>
                    <a:pt x="54910" y="249921"/>
                  </a:lnTo>
                  <a:lnTo>
                    <a:pt x="42689" y="239035"/>
                  </a:lnTo>
                  <a:lnTo>
                    <a:pt x="34168" y="218036"/>
                  </a:lnTo>
                  <a:lnTo>
                    <a:pt x="21344" y="173973"/>
                  </a:lnTo>
                  <a:lnTo>
                    <a:pt x="19414" y="140398"/>
                  </a:lnTo>
                  <a:lnTo>
                    <a:pt x="19403" y="96714"/>
                  </a:lnTo>
                  <a:lnTo>
                    <a:pt x="21814" y="85113"/>
                  </a:lnTo>
                  <a:lnTo>
                    <a:pt x="46570" y="23521"/>
                  </a:lnTo>
                  <a:lnTo>
                    <a:pt x="63646" y="5315"/>
                  </a:lnTo>
                  <a:lnTo>
                    <a:pt x="65671" y="3508"/>
                  </a:lnTo>
                  <a:lnTo>
                    <a:pt x="75716" y="0"/>
                  </a:lnTo>
                  <a:lnTo>
                    <a:pt x="104783" y="3190"/>
                  </a:lnTo>
                  <a:lnTo>
                    <a:pt x="138521" y="36422"/>
                  </a:lnTo>
                  <a:lnTo>
                    <a:pt x="152490" y="107644"/>
                  </a:lnTo>
                  <a:lnTo>
                    <a:pt x="155234" y="149576"/>
                  </a:lnTo>
                  <a:lnTo>
                    <a:pt x="154177" y="179326"/>
                  </a:lnTo>
                  <a:lnTo>
                    <a:pt x="143591" y="275631"/>
                  </a:lnTo>
                  <a:lnTo>
                    <a:pt x="130767" y="335863"/>
                  </a:lnTo>
                  <a:lnTo>
                    <a:pt x="117669" y="378559"/>
                  </a:lnTo>
                  <a:lnTo>
                    <a:pt x="91200" y="446415"/>
                  </a:lnTo>
                  <a:lnTo>
                    <a:pt x="49604" y="524916"/>
                  </a:lnTo>
                  <a:lnTo>
                    <a:pt x="34876" y="541563"/>
                  </a:lnTo>
                  <a:lnTo>
                    <a:pt x="25225" y="548072"/>
                  </a:lnTo>
                  <a:close/>
                </a:path>
              </a:pathLst>
            </a:custGeom>
            <a:solidFill>
              <a:srgbClr val="C0C0C0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04800" y="1983372"/>
              <a:ext cx="801573" cy="191215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32327" y="1967106"/>
              <a:ext cx="898595" cy="1928423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390179" y="2137891"/>
              <a:ext cx="582295" cy="1480185"/>
            </a:xfrm>
            <a:custGeom>
              <a:rect l="l" t="t" r="r" b="b"/>
              <a:pathLst>
                <a:path w="582294" h="1480185">
                  <a:moveTo>
                    <a:pt x="333754" y="227711"/>
                  </a:moveTo>
                  <a:lnTo>
                    <a:pt x="333578" y="190696"/>
                  </a:lnTo>
                  <a:lnTo>
                    <a:pt x="333512" y="176883"/>
                  </a:lnTo>
                  <a:lnTo>
                    <a:pt x="331623" y="66081"/>
                  </a:lnTo>
                  <a:lnTo>
                    <a:pt x="329873" y="0"/>
                  </a:lnTo>
                  <a:lnTo>
                    <a:pt x="419133" y="89457"/>
                  </a:lnTo>
                  <a:lnTo>
                    <a:pt x="388086" y="138254"/>
                  </a:lnTo>
                  <a:lnTo>
                    <a:pt x="388086" y="431026"/>
                  </a:lnTo>
                  <a:lnTo>
                    <a:pt x="465703" y="431026"/>
                  </a:lnTo>
                  <a:lnTo>
                    <a:pt x="512274" y="333435"/>
                  </a:lnTo>
                  <a:lnTo>
                    <a:pt x="582130" y="479821"/>
                  </a:lnTo>
                  <a:lnTo>
                    <a:pt x="388086" y="479821"/>
                  </a:lnTo>
                  <a:lnTo>
                    <a:pt x="388086" y="1252416"/>
                  </a:lnTo>
                  <a:lnTo>
                    <a:pt x="385994" y="1309980"/>
                  </a:lnTo>
                  <a:lnTo>
                    <a:pt x="372168" y="1376057"/>
                  </a:lnTo>
                  <a:lnTo>
                    <a:pt x="345730" y="1429935"/>
                  </a:lnTo>
                  <a:lnTo>
                    <a:pt x="294945" y="1480129"/>
                  </a:lnTo>
                  <a:lnTo>
                    <a:pt x="284864" y="1421516"/>
                  </a:lnTo>
                  <a:lnTo>
                    <a:pt x="258789" y="1378058"/>
                  </a:lnTo>
                  <a:lnTo>
                    <a:pt x="174639" y="1309345"/>
                  </a:lnTo>
                  <a:lnTo>
                    <a:pt x="174639" y="1268681"/>
                  </a:lnTo>
                  <a:lnTo>
                    <a:pt x="203765" y="1275762"/>
                  </a:lnTo>
                  <a:lnTo>
                    <a:pt x="204958" y="1276051"/>
                  </a:lnTo>
                  <a:lnTo>
                    <a:pt x="261230" y="1286218"/>
                  </a:lnTo>
                  <a:lnTo>
                    <a:pt x="268121" y="1286960"/>
                  </a:lnTo>
                  <a:lnTo>
                    <a:pt x="287183" y="1289013"/>
                  </a:lnTo>
                  <a:lnTo>
                    <a:pt x="326750" y="1261423"/>
                  </a:lnTo>
                  <a:lnTo>
                    <a:pt x="333754" y="1195489"/>
                  </a:lnTo>
                  <a:lnTo>
                    <a:pt x="333754" y="658739"/>
                  </a:lnTo>
                  <a:lnTo>
                    <a:pt x="318679" y="701565"/>
                  </a:lnTo>
                  <a:lnTo>
                    <a:pt x="316108" y="708868"/>
                  </a:lnTo>
                  <a:lnTo>
                    <a:pt x="279725" y="804934"/>
                  </a:lnTo>
                  <a:lnTo>
                    <a:pt x="241886" y="895409"/>
                  </a:lnTo>
                  <a:lnTo>
                    <a:pt x="202593" y="980293"/>
                  </a:lnTo>
                  <a:lnTo>
                    <a:pt x="198326" y="988818"/>
                  </a:lnTo>
                  <a:lnTo>
                    <a:pt x="182400" y="1020638"/>
                  </a:lnTo>
                  <a:lnTo>
                    <a:pt x="164305" y="1054923"/>
                  </a:lnTo>
                  <a:lnTo>
                    <a:pt x="161843" y="1059586"/>
                  </a:lnTo>
                  <a:lnTo>
                    <a:pt x="119639" y="1133287"/>
                  </a:lnTo>
                  <a:lnTo>
                    <a:pt x="75979" y="1201397"/>
                  </a:lnTo>
                  <a:lnTo>
                    <a:pt x="30865" y="1263917"/>
                  </a:lnTo>
                  <a:lnTo>
                    <a:pt x="27370" y="1268327"/>
                  </a:lnTo>
                  <a:lnTo>
                    <a:pt x="7761" y="1293079"/>
                  </a:lnTo>
                  <a:lnTo>
                    <a:pt x="0" y="1268681"/>
                  </a:lnTo>
                  <a:lnTo>
                    <a:pt x="16943" y="1241816"/>
                  </a:lnTo>
                  <a:lnTo>
                    <a:pt x="25043" y="1228971"/>
                  </a:lnTo>
                  <a:lnTo>
                    <a:pt x="74039" y="1143072"/>
                  </a:lnTo>
                  <a:lnTo>
                    <a:pt x="121580" y="1048530"/>
                  </a:lnTo>
                  <a:lnTo>
                    <a:pt x="167665" y="945349"/>
                  </a:lnTo>
                  <a:lnTo>
                    <a:pt x="190162" y="890517"/>
                  </a:lnTo>
                  <a:lnTo>
                    <a:pt x="211795" y="834703"/>
                  </a:lnTo>
                  <a:lnTo>
                    <a:pt x="249466" y="727929"/>
                  </a:lnTo>
                  <a:lnTo>
                    <a:pt x="280513" y="625255"/>
                  </a:lnTo>
                  <a:lnTo>
                    <a:pt x="304769" y="527156"/>
                  </a:lnTo>
                  <a:lnTo>
                    <a:pt x="307976" y="511309"/>
                  </a:lnTo>
                  <a:lnTo>
                    <a:pt x="314349" y="479821"/>
                  </a:lnTo>
                  <a:lnTo>
                    <a:pt x="151353" y="479821"/>
                  </a:lnTo>
                  <a:lnTo>
                    <a:pt x="124411" y="481845"/>
                  </a:lnTo>
                  <a:lnTo>
                    <a:pt x="91321" y="489352"/>
                  </a:lnTo>
                  <a:lnTo>
                    <a:pt x="78436" y="494634"/>
                  </a:lnTo>
                  <a:lnTo>
                    <a:pt x="58212" y="504219"/>
                  </a:lnTo>
                  <a:lnTo>
                    <a:pt x="23285" y="431026"/>
                  </a:lnTo>
                  <a:lnTo>
                    <a:pt x="333754" y="431026"/>
                  </a:lnTo>
                  <a:lnTo>
                    <a:pt x="333754" y="227711"/>
                  </a:lnTo>
                  <a:close/>
                </a:path>
              </a:pathLst>
            </a:custGeom>
            <a:ln w="12699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206425" y="1983372"/>
              <a:ext cx="919940" cy="192029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304800" y="1983372"/>
              <a:ext cx="776605" cy="1887220"/>
            </a:xfrm>
            <a:custGeom>
              <a:rect l="l" t="t" r="r" b="b"/>
              <a:pathLst>
                <a:path w="776605" h="1887220">
                  <a:moveTo>
                    <a:pt x="58213" y="81325"/>
                  </a:moveTo>
                  <a:lnTo>
                    <a:pt x="686913" y="81325"/>
                  </a:lnTo>
                  <a:lnTo>
                    <a:pt x="710198" y="0"/>
                  </a:lnTo>
                  <a:lnTo>
                    <a:pt x="776173" y="97590"/>
                  </a:lnTo>
                  <a:lnTo>
                    <a:pt x="749007" y="154518"/>
                  </a:lnTo>
                  <a:lnTo>
                    <a:pt x="749007" y="1593985"/>
                  </a:lnTo>
                  <a:lnTo>
                    <a:pt x="749149" y="1622564"/>
                  </a:lnTo>
                  <a:lnTo>
                    <a:pt x="749250" y="1642780"/>
                  </a:lnTo>
                  <a:lnTo>
                    <a:pt x="750992" y="1752342"/>
                  </a:lnTo>
                  <a:lnTo>
                    <a:pt x="752888" y="1837962"/>
                  </a:lnTo>
                  <a:lnTo>
                    <a:pt x="694675" y="1886757"/>
                  </a:lnTo>
                  <a:lnTo>
                    <a:pt x="694675" y="1740371"/>
                  </a:lnTo>
                  <a:lnTo>
                    <a:pt x="58213" y="1740371"/>
                  </a:lnTo>
                  <a:lnTo>
                    <a:pt x="58213" y="1837962"/>
                  </a:lnTo>
                  <a:lnTo>
                    <a:pt x="0" y="1886757"/>
                  </a:lnTo>
                  <a:lnTo>
                    <a:pt x="1677" y="1802906"/>
                  </a:lnTo>
                  <a:lnTo>
                    <a:pt x="3638" y="1659553"/>
                  </a:lnTo>
                  <a:lnTo>
                    <a:pt x="3881" y="1602117"/>
                  </a:lnTo>
                  <a:lnTo>
                    <a:pt x="3881" y="309037"/>
                  </a:lnTo>
                  <a:lnTo>
                    <a:pt x="3638" y="244485"/>
                  </a:lnTo>
                  <a:lnTo>
                    <a:pt x="1697" y="94032"/>
                  </a:lnTo>
                  <a:lnTo>
                    <a:pt x="0" y="8131"/>
                  </a:lnTo>
                  <a:lnTo>
                    <a:pt x="58213" y="81325"/>
                  </a:lnTo>
                  <a:close/>
                </a:path>
                <a:path w="776605" h="1887220">
                  <a:moveTo>
                    <a:pt x="58213" y="1691576"/>
                  </a:moveTo>
                  <a:lnTo>
                    <a:pt x="694675" y="1691576"/>
                  </a:lnTo>
                  <a:lnTo>
                    <a:pt x="694675" y="130121"/>
                  </a:lnTo>
                  <a:lnTo>
                    <a:pt x="58213" y="130121"/>
                  </a:lnTo>
                  <a:lnTo>
                    <a:pt x="58213" y="1691576"/>
                  </a:lnTo>
                  <a:close/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199927" y="1958975"/>
              <a:ext cx="910238" cy="194468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573843" y="1967106"/>
              <a:ext cx="532130" cy="1903095"/>
            </a:xfrm>
            <a:custGeom>
              <a:rect l="l" t="t" r="r" b="b"/>
              <a:pathLst>
                <a:path w="532130" h="1903095">
                  <a:moveTo>
                    <a:pt x="225090" y="439160"/>
                  </a:moveTo>
                  <a:lnTo>
                    <a:pt x="224818" y="283366"/>
                  </a:lnTo>
                  <a:lnTo>
                    <a:pt x="222907" y="67093"/>
                  </a:lnTo>
                  <a:lnTo>
                    <a:pt x="221610" y="15826"/>
                  </a:lnTo>
                  <a:lnTo>
                    <a:pt x="221209" y="0"/>
                  </a:lnTo>
                  <a:lnTo>
                    <a:pt x="314350" y="105723"/>
                  </a:lnTo>
                  <a:lnTo>
                    <a:pt x="275541" y="162651"/>
                  </a:lnTo>
                  <a:lnTo>
                    <a:pt x="275541" y="439160"/>
                  </a:lnTo>
                  <a:lnTo>
                    <a:pt x="419134" y="439160"/>
                  </a:lnTo>
                  <a:lnTo>
                    <a:pt x="465704" y="341568"/>
                  </a:lnTo>
                  <a:lnTo>
                    <a:pt x="531678" y="487955"/>
                  </a:lnTo>
                  <a:lnTo>
                    <a:pt x="275541" y="487955"/>
                  </a:lnTo>
                  <a:lnTo>
                    <a:pt x="275541" y="853921"/>
                  </a:lnTo>
                  <a:lnTo>
                    <a:pt x="380325" y="853921"/>
                  </a:lnTo>
                  <a:lnTo>
                    <a:pt x="426895" y="756329"/>
                  </a:lnTo>
                  <a:lnTo>
                    <a:pt x="492870" y="902716"/>
                  </a:lnTo>
                  <a:lnTo>
                    <a:pt x="162996" y="902716"/>
                  </a:lnTo>
                  <a:lnTo>
                    <a:pt x="136026" y="904746"/>
                  </a:lnTo>
                  <a:lnTo>
                    <a:pt x="102964" y="912246"/>
                  </a:lnTo>
                  <a:lnTo>
                    <a:pt x="90098" y="917521"/>
                  </a:lnTo>
                  <a:lnTo>
                    <a:pt x="69855" y="927114"/>
                  </a:lnTo>
                  <a:lnTo>
                    <a:pt x="34927" y="853921"/>
                  </a:lnTo>
                  <a:lnTo>
                    <a:pt x="225090" y="853921"/>
                  </a:lnTo>
                  <a:lnTo>
                    <a:pt x="225090" y="487955"/>
                  </a:lnTo>
                  <a:lnTo>
                    <a:pt x="128068" y="487955"/>
                  </a:lnTo>
                  <a:lnTo>
                    <a:pt x="101126" y="489979"/>
                  </a:lnTo>
                  <a:lnTo>
                    <a:pt x="68036" y="497485"/>
                  </a:lnTo>
                  <a:lnTo>
                    <a:pt x="55169" y="502760"/>
                  </a:lnTo>
                  <a:lnTo>
                    <a:pt x="34927" y="512353"/>
                  </a:lnTo>
                  <a:lnTo>
                    <a:pt x="0" y="439160"/>
                  </a:lnTo>
                  <a:lnTo>
                    <a:pt x="225090" y="439160"/>
                  </a:lnTo>
                  <a:close/>
                </a:path>
                <a:path w="532130" h="1903095">
                  <a:moveTo>
                    <a:pt x="65974" y="1903023"/>
                  </a:moveTo>
                  <a:lnTo>
                    <a:pt x="66660" y="1865475"/>
                  </a:lnTo>
                  <a:lnTo>
                    <a:pt x="67672" y="1810007"/>
                  </a:lnTo>
                  <a:lnTo>
                    <a:pt x="69613" y="1602626"/>
                  </a:lnTo>
                  <a:lnTo>
                    <a:pt x="69717" y="1553506"/>
                  </a:lnTo>
                  <a:lnTo>
                    <a:pt x="69855" y="1488262"/>
                  </a:lnTo>
                  <a:lnTo>
                    <a:pt x="69710" y="1419918"/>
                  </a:lnTo>
                  <a:lnTo>
                    <a:pt x="69613" y="1374406"/>
                  </a:lnTo>
                  <a:lnTo>
                    <a:pt x="67672" y="1171091"/>
                  </a:lnTo>
                  <a:lnTo>
                    <a:pt x="66655" y="1117531"/>
                  </a:lnTo>
                  <a:lnTo>
                    <a:pt x="65974" y="1081633"/>
                  </a:lnTo>
                  <a:lnTo>
                    <a:pt x="128068" y="1154826"/>
                  </a:lnTo>
                  <a:lnTo>
                    <a:pt x="391967" y="1154826"/>
                  </a:lnTo>
                  <a:lnTo>
                    <a:pt x="426895" y="1081633"/>
                  </a:lnTo>
                  <a:lnTo>
                    <a:pt x="481227" y="1195489"/>
                  </a:lnTo>
                  <a:lnTo>
                    <a:pt x="446299" y="1244285"/>
                  </a:lnTo>
                  <a:lnTo>
                    <a:pt x="446299" y="1577720"/>
                  </a:lnTo>
                  <a:lnTo>
                    <a:pt x="447119" y="1698093"/>
                  </a:lnTo>
                  <a:lnTo>
                    <a:pt x="448482" y="1786626"/>
                  </a:lnTo>
                  <a:lnTo>
                    <a:pt x="449384" y="1809565"/>
                  </a:lnTo>
                  <a:lnTo>
                    <a:pt x="450180" y="1829830"/>
                  </a:lnTo>
                  <a:lnTo>
                    <a:pt x="395848" y="1878625"/>
                  </a:lnTo>
                  <a:lnTo>
                    <a:pt x="395848" y="1715973"/>
                  </a:lnTo>
                  <a:lnTo>
                    <a:pt x="120307" y="1715973"/>
                  </a:lnTo>
                  <a:lnTo>
                    <a:pt x="120307" y="1846095"/>
                  </a:lnTo>
                  <a:lnTo>
                    <a:pt x="65974" y="1903023"/>
                  </a:lnTo>
                  <a:close/>
                </a:path>
                <a:path w="532130" h="1903095">
                  <a:moveTo>
                    <a:pt x="120307" y="1667178"/>
                  </a:moveTo>
                  <a:lnTo>
                    <a:pt x="395848" y="1667178"/>
                  </a:lnTo>
                  <a:lnTo>
                    <a:pt x="395848" y="1203621"/>
                  </a:lnTo>
                  <a:lnTo>
                    <a:pt x="120307" y="1203621"/>
                  </a:lnTo>
                  <a:lnTo>
                    <a:pt x="120307" y="1667178"/>
                  </a:lnTo>
                  <a:close/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198574" y="2080963"/>
              <a:ext cx="925761" cy="1716976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232327" y="2007770"/>
              <a:ext cx="368935" cy="1748789"/>
            </a:xfrm>
            <a:custGeom>
              <a:rect l="l" t="t" r="r" b="b"/>
              <a:pathLst>
                <a:path w="368934" h="1748789">
                  <a:moveTo>
                    <a:pt x="357039" y="1073500"/>
                  </a:moveTo>
                  <a:lnTo>
                    <a:pt x="357039" y="1106030"/>
                  </a:lnTo>
                  <a:lnTo>
                    <a:pt x="346573" y="1111712"/>
                  </a:lnTo>
                  <a:lnTo>
                    <a:pt x="330358" y="1120516"/>
                  </a:lnTo>
                  <a:lnTo>
                    <a:pt x="259298" y="1161663"/>
                  </a:lnTo>
                  <a:lnTo>
                    <a:pt x="209566" y="1191422"/>
                  </a:lnTo>
                  <a:lnTo>
                    <a:pt x="168963" y="1218763"/>
                  </a:lnTo>
                  <a:lnTo>
                    <a:pt x="104661" y="1272430"/>
                  </a:lnTo>
                  <a:lnTo>
                    <a:pt x="74585" y="1307502"/>
                  </a:lnTo>
                  <a:lnTo>
                    <a:pt x="62093" y="1325610"/>
                  </a:lnTo>
                  <a:lnTo>
                    <a:pt x="19404" y="1179224"/>
                  </a:lnTo>
                  <a:lnTo>
                    <a:pt x="37860" y="1160983"/>
                  </a:lnTo>
                  <a:lnTo>
                    <a:pt x="42143" y="1156351"/>
                  </a:lnTo>
                  <a:lnTo>
                    <a:pt x="56696" y="1136019"/>
                  </a:lnTo>
                  <a:lnTo>
                    <a:pt x="56954" y="1135571"/>
                  </a:lnTo>
                  <a:lnTo>
                    <a:pt x="77617" y="1097898"/>
                  </a:lnTo>
                  <a:lnTo>
                    <a:pt x="81186" y="1089847"/>
                  </a:lnTo>
                  <a:lnTo>
                    <a:pt x="85561" y="1079981"/>
                  </a:lnTo>
                  <a:lnTo>
                    <a:pt x="108360" y="1022036"/>
                  </a:lnTo>
                  <a:lnTo>
                    <a:pt x="142740" y="927079"/>
                  </a:lnTo>
                  <a:lnTo>
                    <a:pt x="205685" y="748196"/>
                  </a:lnTo>
                  <a:lnTo>
                    <a:pt x="180553" y="757440"/>
                  </a:lnTo>
                  <a:lnTo>
                    <a:pt x="138012" y="774882"/>
                  </a:lnTo>
                  <a:lnTo>
                    <a:pt x="137846" y="774958"/>
                  </a:lnTo>
                  <a:lnTo>
                    <a:pt x="116425" y="784793"/>
                  </a:lnTo>
                  <a:lnTo>
                    <a:pt x="64579" y="821327"/>
                  </a:lnTo>
                  <a:lnTo>
                    <a:pt x="34927" y="853920"/>
                  </a:lnTo>
                  <a:lnTo>
                    <a:pt x="0" y="707534"/>
                  </a:lnTo>
                  <a:lnTo>
                    <a:pt x="7429" y="704822"/>
                  </a:lnTo>
                  <a:lnTo>
                    <a:pt x="15030" y="699386"/>
                  </a:lnTo>
                  <a:lnTo>
                    <a:pt x="36557" y="663170"/>
                  </a:lnTo>
                  <a:lnTo>
                    <a:pt x="55069" y="612416"/>
                  </a:lnTo>
                  <a:lnTo>
                    <a:pt x="91200" y="475756"/>
                  </a:lnTo>
                  <a:lnTo>
                    <a:pt x="101230" y="430072"/>
                  </a:lnTo>
                  <a:lnTo>
                    <a:pt x="103964" y="417621"/>
                  </a:lnTo>
                  <a:lnTo>
                    <a:pt x="127492" y="300206"/>
                  </a:lnTo>
                  <a:lnTo>
                    <a:pt x="148352" y="181268"/>
                  </a:lnTo>
                  <a:lnTo>
                    <a:pt x="166543" y="60803"/>
                  </a:lnTo>
                  <a:lnTo>
                    <a:pt x="168378" y="47025"/>
                  </a:lnTo>
                  <a:lnTo>
                    <a:pt x="174639" y="0"/>
                  </a:lnTo>
                  <a:lnTo>
                    <a:pt x="256137" y="89457"/>
                  </a:lnTo>
                  <a:lnTo>
                    <a:pt x="221209" y="130121"/>
                  </a:lnTo>
                  <a:lnTo>
                    <a:pt x="207637" y="183691"/>
                  </a:lnTo>
                  <a:lnTo>
                    <a:pt x="200895" y="210303"/>
                  </a:lnTo>
                  <a:lnTo>
                    <a:pt x="160631" y="363805"/>
                  </a:lnTo>
                  <a:lnTo>
                    <a:pt x="120852" y="508159"/>
                  </a:lnTo>
                  <a:lnTo>
                    <a:pt x="81558" y="643363"/>
                  </a:lnTo>
                  <a:lnTo>
                    <a:pt x="72446" y="673403"/>
                  </a:lnTo>
                  <a:lnTo>
                    <a:pt x="62093" y="707534"/>
                  </a:lnTo>
                  <a:lnTo>
                    <a:pt x="217328" y="699401"/>
                  </a:lnTo>
                  <a:lnTo>
                    <a:pt x="233195" y="644956"/>
                  </a:lnTo>
                  <a:lnTo>
                    <a:pt x="239400" y="623666"/>
                  </a:lnTo>
                  <a:lnTo>
                    <a:pt x="276269" y="481347"/>
                  </a:lnTo>
                  <a:lnTo>
                    <a:pt x="283314" y="449643"/>
                  </a:lnTo>
                  <a:lnTo>
                    <a:pt x="291064" y="414761"/>
                  </a:lnTo>
                  <a:lnTo>
                    <a:pt x="360920" y="520485"/>
                  </a:lnTo>
                  <a:lnTo>
                    <a:pt x="325992" y="561147"/>
                  </a:lnTo>
                  <a:lnTo>
                    <a:pt x="312549" y="597962"/>
                  </a:lnTo>
                  <a:lnTo>
                    <a:pt x="298523" y="636374"/>
                  </a:lnTo>
                  <a:lnTo>
                    <a:pt x="241765" y="786826"/>
                  </a:lnTo>
                  <a:lnTo>
                    <a:pt x="182582" y="937280"/>
                  </a:lnTo>
                  <a:lnTo>
                    <a:pt x="120973" y="1087732"/>
                  </a:lnTo>
                  <a:lnTo>
                    <a:pt x="105998" y="1123254"/>
                  </a:lnTo>
                  <a:lnTo>
                    <a:pt x="89260" y="1162958"/>
                  </a:lnTo>
                  <a:lnTo>
                    <a:pt x="357039" y="1073500"/>
                  </a:lnTo>
                  <a:close/>
                </a:path>
                <a:path w="368934" h="1748789">
                  <a:moveTo>
                    <a:pt x="0" y="1593985"/>
                  </a:moveTo>
                  <a:lnTo>
                    <a:pt x="16505" y="1588539"/>
                  </a:lnTo>
                  <a:lnTo>
                    <a:pt x="28499" y="1584582"/>
                  </a:lnTo>
                  <a:lnTo>
                    <a:pt x="93504" y="1558150"/>
                  </a:lnTo>
                  <a:lnTo>
                    <a:pt x="97343" y="1556360"/>
                  </a:lnTo>
                  <a:lnTo>
                    <a:pt x="130008" y="1541123"/>
                  </a:lnTo>
                  <a:lnTo>
                    <a:pt x="140790" y="1535586"/>
                  </a:lnTo>
                  <a:lnTo>
                    <a:pt x="173061" y="1519012"/>
                  </a:lnTo>
                  <a:lnTo>
                    <a:pt x="290458" y="1451918"/>
                  </a:lnTo>
                  <a:lnTo>
                    <a:pt x="316311" y="1436276"/>
                  </a:lnTo>
                  <a:lnTo>
                    <a:pt x="364801" y="1406936"/>
                  </a:lnTo>
                  <a:lnTo>
                    <a:pt x="368682" y="1439466"/>
                  </a:lnTo>
                  <a:lnTo>
                    <a:pt x="246056" y="1543070"/>
                  </a:lnTo>
                  <a:lnTo>
                    <a:pt x="187675" y="1593477"/>
                  </a:lnTo>
                  <a:lnTo>
                    <a:pt x="105207" y="1670736"/>
                  </a:lnTo>
                  <a:lnTo>
                    <a:pt x="63412" y="1715339"/>
                  </a:lnTo>
                  <a:lnTo>
                    <a:pt x="38808" y="1748504"/>
                  </a:lnTo>
                  <a:lnTo>
                    <a:pt x="0" y="1593985"/>
                  </a:lnTo>
                  <a:close/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176552" y="1991504"/>
              <a:ext cx="917999" cy="1912158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2435396" y="1991504"/>
              <a:ext cx="666115" cy="1887220"/>
            </a:xfrm>
            <a:custGeom>
              <a:rect l="l" t="t" r="r" b="b"/>
              <a:pathLst>
                <a:path w="666114" h="1887220">
                  <a:moveTo>
                    <a:pt x="128068" y="813258"/>
                  </a:moveTo>
                  <a:lnTo>
                    <a:pt x="125583" y="1052590"/>
                  </a:lnTo>
                  <a:lnTo>
                    <a:pt x="122610" y="1110176"/>
                  </a:lnTo>
                  <a:lnTo>
                    <a:pt x="118730" y="1149950"/>
                  </a:lnTo>
                  <a:lnTo>
                    <a:pt x="108167" y="1200517"/>
                  </a:lnTo>
                  <a:lnTo>
                    <a:pt x="104783" y="1207688"/>
                  </a:lnTo>
                  <a:lnTo>
                    <a:pt x="78848" y="1239522"/>
                  </a:lnTo>
                  <a:lnTo>
                    <a:pt x="70825" y="1246126"/>
                  </a:lnTo>
                  <a:lnTo>
                    <a:pt x="68843" y="1246942"/>
                  </a:lnTo>
                  <a:lnTo>
                    <a:pt x="50451" y="1252417"/>
                  </a:lnTo>
                  <a:lnTo>
                    <a:pt x="29106" y="1244285"/>
                  </a:lnTo>
                  <a:lnTo>
                    <a:pt x="21189" y="1234804"/>
                  </a:lnTo>
                  <a:lnTo>
                    <a:pt x="15523" y="1228019"/>
                  </a:lnTo>
                  <a:lnTo>
                    <a:pt x="46570" y="1138561"/>
                  </a:lnTo>
                  <a:lnTo>
                    <a:pt x="53743" y="1121316"/>
                  </a:lnTo>
                  <a:lnTo>
                    <a:pt x="60714" y="1102346"/>
                  </a:lnTo>
                  <a:lnTo>
                    <a:pt x="74039" y="1054693"/>
                  </a:lnTo>
                  <a:lnTo>
                    <a:pt x="90533" y="973367"/>
                  </a:lnTo>
                  <a:lnTo>
                    <a:pt x="98830" y="917276"/>
                  </a:lnTo>
                  <a:lnTo>
                    <a:pt x="112545" y="813258"/>
                  </a:lnTo>
                  <a:lnTo>
                    <a:pt x="128068" y="813258"/>
                  </a:lnTo>
                  <a:close/>
                </a:path>
                <a:path w="666114" h="1887220">
                  <a:moveTo>
                    <a:pt x="558845" y="821390"/>
                  </a:moveTo>
                  <a:lnTo>
                    <a:pt x="619141" y="967826"/>
                  </a:lnTo>
                  <a:lnTo>
                    <a:pt x="646096" y="1045687"/>
                  </a:lnTo>
                  <a:lnTo>
                    <a:pt x="662408" y="1113163"/>
                  </a:lnTo>
                  <a:lnTo>
                    <a:pt x="665569" y="1150759"/>
                  </a:lnTo>
                  <a:lnTo>
                    <a:pt x="654976" y="1244215"/>
                  </a:lnTo>
                  <a:lnTo>
                    <a:pt x="648105" y="1264616"/>
                  </a:lnTo>
                  <a:lnTo>
                    <a:pt x="632329" y="1287758"/>
                  </a:lnTo>
                  <a:lnTo>
                    <a:pt x="628700" y="1293080"/>
                  </a:lnTo>
                  <a:lnTo>
                    <a:pt x="601534" y="1171091"/>
                  </a:lnTo>
                  <a:lnTo>
                    <a:pt x="598354" y="1136834"/>
                  </a:lnTo>
                  <a:lnTo>
                    <a:pt x="598078" y="1133859"/>
                  </a:lnTo>
                  <a:lnTo>
                    <a:pt x="587890" y="1055583"/>
                  </a:lnTo>
                  <a:lnTo>
                    <a:pt x="573337" y="972223"/>
                  </a:lnTo>
                  <a:lnTo>
                    <a:pt x="558087" y="900932"/>
                  </a:lnTo>
                  <a:lnTo>
                    <a:pt x="543321" y="837655"/>
                  </a:lnTo>
                  <a:lnTo>
                    <a:pt x="558845" y="821390"/>
                  </a:lnTo>
                  <a:close/>
                </a:path>
                <a:path w="666114" h="1887220">
                  <a:moveTo>
                    <a:pt x="263899" y="471689"/>
                  </a:moveTo>
                  <a:lnTo>
                    <a:pt x="263777" y="406390"/>
                  </a:lnTo>
                  <a:lnTo>
                    <a:pt x="263656" y="341568"/>
                  </a:lnTo>
                  <a:lnTo>
                    <a:pt x="261715" y="105723"/>
                  </a:lnTo>
                  <a:lnTo>
                    <a:pt x="260621" y="37571"/>
                  </a:lnTo>
                  <a:lnTo>
                    <a:pt x="260018" y="0"/>
                  </a:lnTo>
                  <a:lnTo>
                    <a:pt x="345397" y="81325"/>
                  </a:lnTo>
                  <a:lnTo>
                    <a:pt x="314350" y="138254"/>
                  </a:lnTo>
                  <a:lnTo>
                    <a:pt x="314350" y="471689"/>
                  </a:lnTo>
                  <a:lnTo>
                    <a:pt x="461823" y="471689"/>
                  </a:lnTo>
                  <a:lnTo>
                    <a:pt x="488989" y="382231"/>
                  </a:lnTo>
                  <a:lnTo>
                    <a:pt x="551083" y="479822"/>
                  </a:lnTo>
                  <a:lnTo>
                    <a:pt x="520036" y="544883"/>
                  </a:lnTo>
                  <a:lnTo>
                    <a:pt x="517481" y="771410"/>
                  </a:lnTo>
                  <a:lnTo>
                    <a:pt x="513123" y="1065050"/>
                  </a:lnTo>
                  <a:lnTo>
                    <a:pt x="507301" y="1312077"/>
                  </a:lnTo>
                  <a:lnTo>
                    <a:pt x="500510" y="1479304"/>
                  </a:lnTo>
                  <a:lnTo>
                    <a:pt x="497515" y="1522076"/>
                  </a:lnTo>
                  <a:lnTo>
                    <a:pt x="496751" y="1532991"/>
                  </a:lnTo>
                  <a:lnTo>
                    <a:pt x="482179" y="1656992"/>
                  </a:lnTo>
                  <a:lnTo>
                    <a:pt x="474314" y="1702313"/>
                  </a:lnTo>
                  <a:lnTo>
                    <a:pt x="463769" y="1741990"/>
                  </a:lnTo>
                  <a:lnTo>
                    <a:pt x="457942" y="1756637"/>
                  </a:lnTo>
                  <a:lnTo>
                    <a:pt x="447303" y="1774823"/>
                  </a:lnTo>
                  <a:lnTo>
                    <a:pt x="436112" y="1790946"/>
                  </a:lnTo>
                  <a:lnTo>
                    <a:pt x="418539" y="1809359"/>
                  </a:lnTo>
                  <a:lnTo>
                    <a:pt x="380325" y="1837963"/>
                  </a:lnTo>
                  <a:lnTo>
                    <a:pt x="377960" y="1799174"/>
                  </a:lnTo>
                  <a:lnTo>
                    <a:pt x="362921" y="1750124"/>
                  </a:lnTo>
                  <a:lnTo>
                    <a:pt x="334300" y="1704125"/>
                  </a:lnTo>
                  <a:lnTo>
                    <a:pt x="279422" y="1650913"/>
                  </a:lnTo>
                  <a:lnTo>
                    <a:pt x="279422" y="1618383"/>
                  </a:lnTo>
                  <a:lnTo>
                    <a:pt x="329293" y="1637220"/>
                  </a:lnTo>
                  <a:lnTo>
                    <a:pt x="372926" y="1651167"/>
                  </a:lnTo>
                  <a:lnTo>
                    <a:pt x="382961" y="1652991"/>
                  </a:lnTo>
                  <a:lnTo>
                    <a:pt x="393908" y="1654980"/>
                  </a:lnTo>
                  <a:lnTo>
                    <a:pt x="422081" y="1625848"/>
                  </a:lnTo>
                  <a:lnTo>
                    <a:pt x="446299" y="1492328"/>
                  </a:lnTo>
                  <a:lnTo>
                    <a:pt x="447053" y="1481972"/>
                  </a:lnTo>
                  <a:lnTo>
                    <a:pt x="450059" y="1440674"/>
                  </a:lnTo>
                  <a:lnTo>
                    <a:pt x="456850" y="1277514"/>
                  </a:lnTo>
                  <a:lnTo>
                    <a:pt x="462671" y="1034552"/>
                  </a:lnTo>
                  <a:lnTo>
                    <a:pt x="466869" y="755308"/>
                  </a:lnTo>
                  <a:lnTo>
                    <a:pt x="469585" y="520485"/>
                  </a:lnTo>
                  <a:lnTo>
                    <a:pt x="314350" y="520485"/>
                  </a:lnTo>
                  <a:lnTo>
                    <a:pt x="313892" y="608313"/>
                  </a:lnTo>
                  <a:lnTo>
                    <a:pt x="309438" y="815736"/>
                  </a:lnTo>
                  <a:lnTo>
                    <a:pt x="300707" y="981436"/>
                  </a:lnTo>
                  <a:lnTo>
                    <a:pt x="291292" y="1089369"/>
                  </a:lnTo>
                  <a:lnTo>
                    <a:pt x="283652" y="1153539"/>
                  </a:lnTo>
                  <a:lnTo>
                    <a:pt x="283223" y="1156552"/>
                  </a:lnTo>
                  <a:lnTo>
                    <a:pt x="279422" y="1183290"/>
                  </a:lnTo>
                  <a:lnTo>
                    <a:pt x="271177" y="1233940"/>
                  </a:lnTo>
                  <a:lnTo>
                    <a:pt x="270144" y="1240282"/>
                  </a:lnTo>
                  <a:lnTo>
                    <a:pt x="248315" y="1348546"/>
                  </a:lnTo>
                  <a:lnTo>
                    <a:pt x="222119" y="1449187"/>
                  </a:lnTo>
                  <a:lnTo>
                    <a:pt x="191557" y="1542204"/>
                  </a:lnTo>
                  <a:lnTo>
                    <a:pt x="188433" y="1550264"/>
                  </a:lnTo>
                  <a:lnTo>
                    <a:pt x="174639" y="1585853"/>
                  </a:lnTo>
                  <a:lnTo>
                    <a:pt x="159981" y="1620318"/>
                  </a:lnTo>
                  <a:lnTo>
                    <a:pt x="156750" y="1627914"/>
                  </a:lnTo>
                  <a:lnTo>
                    <a:pt x="118427" y="1708222"/>
                  </a:lnTo>
                  <a:lnTo>
                    <a:pt x="76707" y="1783449"/>
                  </a:lnTo>
                  <a:lnTo>
                    <a:pt x="31592" y="1853593"/>
                  </a:lnTo>
                  <a:lnTo>
                    <a:pt x="28881" y="1857366"/>
                  </a:lnTo>
                  <a:lnTo>
                    <a:pt x="7762" y="1886758"/>
                  </a:lnTo>
                  <a:lnTo>
                    <a:pt x="0" y="1862360"/>
                  </a:lnTo>
                  <a:lnTo>
                    <a:pt x="23071" y="1820287"/>
                  </a:lnTo>
                  <a:lnTo>
                    <a:pt x="24528" y="1817631"/>
                  </a:lnTo>
                  <a:lnTo>
                    <a:pt x="69400" y="1728173"/>
                  </a:lnTo>
                  <a:lnTo>
                    <a:pt x="108694" y="1638714"/>
                  </a:lnTo>
                  <a:lnTo>
                    <a:pt x="142409" y="1549256"/>
                  </a:lnTo>
                  <a:lnTo>
                    <a:pt x="146737" y="1536146"/>
                  </a:lnTo>
                  <a:lnTo>
                    <a:pt x="157175" y="1504527"/>
                  </a:lnTo>
                  <a:lnTo>
                    <a:pt x="168297" y="1467173"/>
                  </a:lnTo>
                  <a:lnTo>
                    <a:pt x="170757" y="1458908"/>
                  </a:lnTo>
                  <a:lnTo>
                    <a:pt x="195013" y="1362334"/>
                  </a:lnTo>
                  <a:lnTo>
                    <a:pt x="215388" y="1258643"/>
                  </a:lnTo>
                  <a:lnTo>
                    <a:pt x="231881" y="1147837"/>
                  </a:lnTo>
                  <a:lnTo>
                    <a:pt x="232317" y="1144106"/>
                  </a:lnTo>
                  <a:lnTo>
                    <a:pt x="238673" y="1089766"/>
                  </a:lnTo>
                  <a:lnTo>
                    <a:pt x="242122" y="1054484"/>
                  </a:lnTo>
                  <a:lnTo>
                    <a:pt x="244585" y="1029279"/>
                  </a:lnTo>
                  <a:lnTo>
                    <a:pt x="254044" y="899158"/>
                  </a:lnTo>
                  <a:lnTo>
                    <a:pt x="260351" y="756838"/>
                  </a:lnTo>
                  <a:lnTo>
                    <a:pt x="263505" y="602319"/>
                  </a:lnTo>
                  <a:lnTo>
                    <a:pt x="263570" y="588777"/>
                  </a:lnTo>
                  <a:lnTo>
                    <a:pt x="263899" y="520485"/>
                  </a:lnTo>
                  <a:lnTo>
                    <a:pt x="217328" y="520485"/>
                  </a:lnTo>
                  <a:lnTo>
                    <a:pt x="190395" y="522506"/>
                  </a:lnTo>
                  <a:lnTo>
                    <a:pt x="157295" y="530015"/>
                  </a:lnTo>
                  <a:lnTo>
                    <a:pt x="144360" y="535320"/>
                  </a:lnTo>
                  <a:lnTo>
                    <a:pt x="124187" y="544883"/>
                  </a:lnTo>
                  <a:lnTo>
                    <a:pt x="89260" y="471689"/>
                  </a:lnTo>
                  <a:lnTo>
                    <a:pt x="263899" y="471689"/>
                  </a:lnTo>
                  <a:close/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185579" y="1975239"/>
              <a:ext cx="914118" cy="1912158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2206425" y="1958975"/>
              <a:ext cx="1878964" cy="1919605"/>
            </a:xfrm>
            <a:custGeom>
              <a:rect l="l" t="t" r="r" b="b"/>
              <a:pathLst>
                <a:path w="1878964" h="1919604">
                  <a:moveTo>
                    <a:pt x="201804" y="1650912"/>
                  </a:moveTo>
                  <a:lnTo>
                    <a:pt x="202198" y="1718125"/>
                  </a:lnTo>
                  <a:lnTo>
                    <a:pt x="203987" y="1815597"/>
                  </a:lnTo>
                  <a:lnTo>
                    <a:pt x="204360" y="1825871"/>
                  </a:lnTo>
                  <a:lnTo>
                    <a:pt x="205685" y="1862359"/>
                  </a:lnTo>
                  <a:lnTo>
                    <a:pt x="147472" y="1903023"/>
                  </a:lnTo>
                  <a:lnTo>
                    <a:pt x="149276" y="1799791"/>
                  </a:lnTo>
                  <a:lnTo>
                    <a:pt x="151110" y="1657520"/>
                  </a:lnTo>
                  <a:lnTo>
                    <a:pt x="151250" y="1625783"/>
                  </a:lnTo>
                  <a:lnTo>
                    <a:pt x="151353" y="1602117"/>
                  </a:lnTo>
                  <a:lnTo>
                    <a:pt x="151353" y="675003"/>
                  </a:lnTo>
                  <a:lnTo>
                    <a:pt x="128068" y="675003"/>
                  </a:lnTo>
                  <a:lnTo>
                    <a:pt x="101105" y="677033"/>
                  </a:lnTo>
                  <a:lnTo>
                    <a:pt x="68035" y="684533"/>
                  </a:lnTo>
                  <a:lnTo>
                    <a:pt x="55136" y="689822"/>
                  </a:lnTo>
                  <a:lnTo>
                    <a:pt x="34927" y="699401"/>
                  </a:lnTo>
                  <a:lnTo>
                    <a:pt x="0" y="626208"/>
                  </a:lnTo>
                  <a:lnTo>
                    <a:pt x="151353" y="626208"/>
                  </a:lnTo>
                  <a:lnTo>
                    <a:pt x="151353" y="252109"/>
                  </a:lnTo>
                  <a:lnTo>
                    <a:pt x="151191" y="220141"/>
                  </a:lnTo>
                  <a:lnTo>
                    <a:pt x="151110" y="204330"/>
                  </a:lnTo>
                  <a:lnTo>
                    <a:pt x="149349" y="100975"/>
                  </a:lnTo>
                  <a:lnTo>
                    <a:pt x="147472" y="24397"/>
                  </a:lnTo>
                  <a:lnTo>
                    <a:pt x="236733" y="105723"/>
                  </a:lnTo>
                  <a:lnTo>
                    <a:pt x="201804" y="170783"/>
                  </a:lnTo>
                  <a:lnTo>
                    <a:pt x="201804" y="626208"/>
                  </a:lnTo>
                  <a:lnTo>
                    <a:pt x="263898" y="626208"/>
                  </a:lnTo>
                  <a:lnTo>
                    <a:pt x="302707" y="544882"/>
                  </a:lnTo>
                  <a:lnTo>
                    <a:pt x="364801" y="675003"/>
                  </a:lnTo>
                  <a:lnTo>
                    <a:pt x="201804" y="675003"/>
                  </a:lnTo>
                  <a:lnTo>
                    <a:pt x="201804" y="1650912"/>
                  </a:lnTo>
                  <a:close/>
                </a:path>
                <a:path w="1878964" h="1919604">
                  <a:moveTo>
                    <a:pt x="1544585" y="1675310"/>
                  </a:moveTo>
                  <a:lnTo>
                    <a:pt x="1544766" y="1705019"/>
                  </a:lnTo>
                  <a:lnTo>
                    <a:pt x="1544827" y="1714956"/>
                  </a:lnTo>
                  <a:lnTo>
                    <a:pt x="1546276" y="1787847"/>
                  </a:lnTo>
                  <a:lnTo>
                    <a:pt x="1548466" y="1870492"/>
                  </a:lnTo>
                  <a:lnTo>
                    <a:pt x="1486372" y="1919288"/>
                  </a:lnTo>
                  <a:lnTo>
                    <a:pt x="1487513" y="1841044"/>
                  </a:lnTo>
                  <a:lnTo>
                    <a:pt x="1488070" y="1802890"/>
                  </a:lnTo>
                  <a:lnTo>
                    <a:pt x="1490010" y="1603642"/>
                  </a:lnTo>
                  <a:lnTo>
                    <a:pt x="1490161" y="1552271"/>
                  </a:lnTo>
                  <a:lnTo>
                    <a:pt x="1490253" y="1520791"/>
                  </a:lnTo>
                  <a:lnTo>
                    <a:pt x="1490253" y="471689"/>
                  </a:lnTo>
                  <a:lnTo>
                    <a:pt x="1435920" y="471689"/>
                  </a:lnTo>
                  <a:lnTo>
                    <a:pt x="1419616" y="528667"/>
                  </a:lnTo>
                  <a:lnTo>
                    <a:pt x="1415485" y="543104"/>
                  </a:lnTo>
                  <a:lnTo>
                    <a:pt x="1374251" y="675258"/>
                  </a:lnTo>
                  <a:lnTo>
                    <a:pt x="1332532" y="793179"/>
                  </a:lnTo>
                  <a:lnTo>
                    <a:pt x="1290327" y="896870"/>
                  </a:lnTo>
                  <a:lnTo>
                    <a:pt x="1281291" y="916615"/>
                  </a:lnTo>
                  <a:lnTo>
                    <a:pt x="1269043" y="943378"/>
                  </a:lnTo>
                  <a:lnTo>
                    <a:pt x="1257400" y="927113"/>
                  </a:lnTo>
                  <a:lnTo>
                    <a:pt x="1272791" y="879704"/>
                  </a:lnTo>
                  <a:lnTo>
                    <a:pt x="1319160" y="726975"/>
                  </a:lnTo>
                  <a:lnTo>
                    <a:pt x="1354573" y="594821"/>
                  </a:lnTo>
                  <a:lnTo>
                    <a:pt x="1385378" y="463683"/>
                  </a:lnTo>
                  <a:lnTo>
                    <a:pt x="1390824" y="437723"/>
                  </a:lnTo>
                  <a:lnTo>
                    <a:pt x="1399052" y="398495"/>
                  </a:lnTo>
                  <a:lnTo>
                    <a:pt x="1416850" y="307265"/>
                  </a:lnTo>
                  <a:lnTo>
                    <a:pt x="1433161" y="220468"/>
                  </a:lnTo>
                  <a:lnTo>
                    <a:pt x="1450140" y="120844"/>
                  </a:lnTo>
                  <a:lnTo>
                    <a:pt x="1462510" y="36469"/>
                  </a:lnTo>
                  <a:lnTo>
                    <a:pt x="1464014" y="24158"/>
                  </a:lnTo>
                  <a:lnTo>
                    <a:pt x="1466967" y="0"/>
                  </a:lnTo>
                  <a:lnTo>
                    <a:pt x="1544585" y="105723"/>
                  </a:lnTo>
                  <a:lnTo>
                    <a:pt x="1509657" y="146386"/>
                  </a:lnTo>
                  <a:lnTo>
                    <a:pt x="1493501" y="216731"/>
                  </a:lnTo>
                  <a:lnTo>
                    <a:pt x="1490980" y="227711"/>
                  </a:lnTo>
                  <a:lnTo>
                    <a:pt x="1457993" y="365966"/>
                  </a:lnTo>
                  <a:lnTo>
                    <a:pt x="1450700" y="394977"/>
                  </a:lnTo>
                  <a:lnTo>
                    <a:pt x="1443682" y="422893"/>
                  </a:lnTo>
                  <a:lnTo>
                    <a:pt x="1754152" y="422893"/>
                  </a:lnTo>
                  <a:lnTo>
                    <a:pt x="1804603" y="317170"/>
                  </a:lnTo>
                  <a:lnTo>
                    <a:pt x="1878340" y="471689"/>
                  </a:lnTo>
                  <a:lnTo>
                    <a:pt x="1544585" y="471689"/>
                  </a:lnTo>
                  <a:lnTo>
                    <a:pt x="1544585" y="910848"/>
                  </a:lnTo>
                  <a:lnTo>
                    <a:pt x="1715343" y="910848"/>
                  </a:lnTo>
                  <a:lnTo>
                    <a:pt x="1765794" y="805125"/>
                  </a:lnTo>
                  <a:lnTo>
                    <a:pt x="1839531" y="959644"/>
                  </a:lnTo>
                  <a:lnTo>
                    <a:pt x="1544585" y="959644"/>
                  </a:lnTo>
                  <a:lnTo>
                    <a:pt x="1544585" y="1358140"/>
                  </a:lnTo>
                  <a:lnTo>
                    <a:pt x="1742509" y="1358140"/>
                  </a:lnTo>
                  <a:lnTo>
                    <a:pt x="1792960" y="1252417"/>
                  </a:lnTo>
                  <a:lnTo>
                    <a:pt x="1866697" y="1406935"/>
                  </a:lnTo>
                  <a:lnTo>
                    <a:pt x="1544585" y="1406935"/>
                  </a:lnTo>
                  <a:lnTo>
                    <a:pt x="1544585" y="1675310"/>
                  </a:lnTo>
                  <a:close/>
                </a:path>
                <a:path w="1878964" h="1919604">
                  <a:moveTo>
                    <a:pt x="1206949" y="1569586"/>
                  </a:moveTo>
                  <a:lnTo>
                    <a:pt x="1207152" y="1635458"/>
                  </a:lnTo>
                  <a:lnTo>
                    <a:pt x="1207192" y="1648371"/>
                  </a:lnTo>
                  <a:lnTo>
                    <a:pt x="1209132" y="1790691"/>
                  </a:lnTo>
                  <a:lnTo>
                    <a:pt x="1209838" y="1817125"/>
                  </a:lnTo>
                  <a:lnTo>
                    <a:pt x="1210830" y="1854227"/>
                  </a:lnTo>
                  <a:lnTo>
                    <a:pt x="1148736" y="1919288"/>
                  </a:lnTo>
                  <a:lnTo>
                    <a:pt x="1149669" y="1850313"/>
                  </a:lnTo>
                  <a:lnTo>
                    <a:pt x="1150434" y="1793741"/>
                  </a:lnTo>
                  <a:lnTo>
                    <a:pt x="1152375" y="1570095"/>
                  </a:lnTo>
                  <a:lnTo>
                    <a:pt x="1152530" y="1507460"/>
                  </a:lnTo>
                  <a:lnTo>
                    <a:pt x="1152617" y="1471996"/>
                  </a:lnTo>
                  <a:lnTo>
                    <a:pt x="1152617" y="699401"/>
                  </a:lnTo>
                  <a:lnTo>
                    <a:pt x="1137320" y="748039"/>
                  </a:lnTo>
                  <a:lnTo>
                    <a:pt x="1135032" y="755312"/>
                  </a:lnTo>
                  <a:lnTo>
                    <a:pt x="1099134" y="861036"/>
                  </a:lnTo>
                  <a:lnTo>
                    <a:pt x="1062266" y="958626"/>
                  </a:lnTo>
                  <a:lnTo>
                    <a:pt x="1024427" y="1048085"/>
                  </a:lnTo>
                  <a:lnTo>
                    <a:pt x="1019137" y="1059520"/>
                  </a:lnTo>
                  <a:lnTo>
                    <a:pt x="1005144" y="1089765"/>
                  </a:lnTo>
                  <a:lnTo>
                    <a:pt x="993502" y="1073499"/>
                  </a:lnTo>
                  <a:lnTo>
                    <a:pt x="1006929" y="1034495"/>
                  </a:lnTo>
                  <a:lnTo>
                    <a:pt x="1009752" y="1026292"/>
                  </a:lnTo>
                  <a:lnTo>
                    <a:pt x="1040799" y="929209"/>
                  </a:lnTo>
                  <a:lnTo>
                    <a:pt x="1069906" y="828570"/>
                  </a:lnTo>
                  <a:lnTo>
                    <a:pt x="1097072" y="724371"/>
                  </a:lnTo>
                  <a:lnTo>
                    <a:pt x="1098933" y="716635"/>
                  </a:lnTo>
                  <a:lnTo>
                    <a:pt x="1109927" y="670937"/>
                  </a:lnTo>
                  <a:lnTo>
                    <a:pt x="1124110" y="608614"/>
                  </a:lnTo>
                  <a:lnTo>
                    <a:pt x="1133698" y="566484"/>
                  </a:lnTo>
                  <a:lnTo>
                    <a:pt x="1163896" y="422194"/>
                  </a:lnTo>
                  <a:lnTo>
                    <a:pt x="1180389" y="334261"/>
                  </a:lnTo>
                  <a:lnTo>
                    <a:pt x="1181770" y="326254"/>
                  </a:lnTo>
                  <a:lnTo>
                    <a:pt x="1187545" y="292772"/>
                  </a:lnTo>
                  <a:lnTo>
                    <a:pt x="1197988" y="228768"/>
                  </a:lnTo>
                  <a:lnTo>
                    <a:pt x="1200400" y="213988"/>
                  </a:lnTo>
                  <a:lnTo>
                    <a:pt x="1221745" y="71667"/>
                  </a:lnTo>
                  <a:lnTo>
                    <a:pt x="1225572" y="43030"/>
                  </a:lnTo>
                  <a:lnTo>
                    <a:pt x="1230235" y="8131"/>
                  </a:lnTo>
                  <a:lnTo>
                    <a:pt x="1307852" y="105723"/>
                  </a:lnTo>
                  <a:lnTo>
                    <a:pt x="1276805" y="154518"/>
                  </a:lnTo>
                  <a:lnTo>
                    <a:pt x="1258778" y="236936"/>
                  </a:lnTo>
                  <a:lnTo>
                    <a:pt x="1247456" y="288706"/>
                  </a:lnTo>
                  <a:lnTo>
                    <a:pt x="1198945" y="508285"/>
                  </a:lnTo>
                  <a:lnTo>
                    <a:pt x="1185256" y="569291"/>
                  </a:lnTo>
                  <a:lnTo>
                    <a:pt x="1179783" y="593677"/>
                  </a:lnTo>
                  <a:lnTo>
                    <a:pt x="1234115" y="666871"/>
                  </a:lnTo>
                  <a:lnTo>
                    <a:pt x="1206949" y="715666"/>
                  </a:lnTo>
                  <a:lnTo>
                    <a:pt x="1206949" y="1569586"/>
                  </a:lnTo>
                  <a:close/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271047" y="3200069"/>
              <a:ext cx="155234" cy="548072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8179081" y="1991504"/>
              <a:ext cx="914118" cy="1912158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4271047" y="1975239"/>
              <a:ext cx="4796790" cy="1903095"/>
            </a:xfrm>
            <a:custGeom>
              <a:rect l="l" t="t" r="r" b="b"/>
              <a:pathLst>
                <a:path w="4796790" h="1903095">
                  <a:moveTo>
                    <a:pt x="56272" y="1650913"/>
                  </a:moveTo>
                  <a:lnTo>
                    <a:pt x="71461" y="1601356"/>
                  </a:lnTo>
                  <a:lnTo>
                    <a:pt x="80678" y="1560692"/>
                  </a:lnTo>
                  <a:lnTo>
                    <a:pt x="93140" y="1488261"/>
                  </a:lnTo>
                  <a:lnTo>
                    <a:pt x="54910" y="1474750"/>
                  </a:lnTo>
                  <a:lnTo>
                    <a:pt x="42689" y="1463864"/>
                  </a:lnTo>
                  <a:lnTo>
                    <a:pt x="34168" y="1442865"/>
                  </a:lnTo>
                  <a:lnTo>
                    <a:pt x="21344" y="1398802"/>
                  </a:lnTo>
                  <a:lnTo>
                    <a:pt x="19414" y="1365227"/>
                  </a:lnTo>
                  <a:lnTo>
                    <a:pt x="19403" y="1321543"/>
                  </a:lnTo>
                  <a:lnTo>
                    <a:pt x="21814" y="1309942"/>
                  </a:lnTo>
                  <a:lnTo>
                    <a:pt x="46570" y="1248350"/>
                  </a:lnTo>
                  <a:lnTo>
                    <a:pt x="63646" y="1230145"/>
                  </a:lnTo>
                  <a:lnTo>
                    <a:pt x="65671" y="1228337"/>
                  </a:lnTo>
                  <a:lnTo>
                    <a:pt x="75716" y="1224829"/>
                  </a:lnTo>
                  <a:lnTo>
                    <a:pt x="104783" y="1228019"/>
                  </a:lnTo>
                  <a:lnTo>
                    <a:pt x="138521" y="1261252"/>
                  </a:lnTo>
                  <a:lnTo>
                    <a:pt x="139098" y="1262743"/>
                  </a:lnTo>
                  <a:lnTo>
                    <a:pt x="147472" y="1289013"/>
                  </a:lnTo>
                  <a:lnTo>
                    <a:pt x="152490" y="1332474"/>
                  </a:lnTo>
                  <a:lnTo>
                    <a:pt x="155234" y="1374405"/>
                  </a:lnTo>
                  <a:lnTo>
                    <a:pt x="154177" y="1404155"/>
                  </a:lnTo>
                  <a:lnTo>
                    <a:pt x="152668" y="1420495"/>
                  </a:lnTo>
                  <a:lnTo>
                    <a:pt x="143591" y="1500460"/>
                  </a:lnTo>
                  <a:lnTo>
                    <a:pt x="130767" y="1560692"/>
                  </a:lnTo>
                  <a:lnTo>
                    <a:pt x="117669" y="1603388"/>
                  </a:lnTo>
                  <a:lnTo>
                    <a:pt x="91200" y="1671244"/>
                  </a:lnTo>
                  <a:lnTo>
                    <a:pt x="49604" y="1749745"/>
                  </a:lnTo>
                  <a:lnTo>
                    <a:pt x="46327" y="1754794"/>
                  </a:lnTo>
                  <a:lnTo>
                    <a:pt x="34876" y="1766392"/>
                  </a:lnTo>
                  <a:lnTo>
                    <a:pt x="25225" y="1772901"/>
                  </a:lnTo>
                  <a:lnTo>
                    <a:pt x="3748" y="1772901"/>
                  </a:lnTo>
                  <a:lnTo>
                    <a:pt x="0" y="1772901"/>
                  </a:lnTo>
                  <a:lnTo>
                    <a:pt x="11642" y="1748504"/>
                  </a:lnTo>
                  <a:lnTo>
                    <a:pt x="26887" y="1719012"/>
                  </a:lnTo>
                  <a:lnTo>
                    <a:pt x="38556" y="1693498"/>
                  </a:lnTo>
                  <a:lnTo>
                    <a:pt x="56272" y="1650913"/>
                  </a:lnTo>
                  <a:close/>
                </a:path>
                <a:path w="4796790" h="1903095">
                  <a:moveTo>
                    <a:pt x="1206950" y="1244284"/>
                  </a:moveTo>
                  <a:lnTo>
                    <a:pt x="1494134" y="1244284"/>
                  </a:lnTo>
                  <a:lnTo>
                    <a:pt x="1517419" y="691269"/>
                  </a:lnTo>
                  <a:lnTo>
                    <a:pt x="1249639" y="691269"/>
                  </a:lnTo>
                  <a:lnTo>
                    <a:pt x="1206950" y="1244284"/>
                  </a:lnTo>
                  <a:close/>
                </a:path>
                <a:path w="4796790" h="1903095">
                  <a:moveTo>
                    <a:pt x="1633845" y="219580"/>
                  </a:moveTo>
                  <a:lnTo>
                    <a:pt x="1688177" y="105723"/>
                  </a:lnTo>
                  <a:lnTo>
                    <a:pt x="1765794" y="268375"/>
                  </a:lnTo>
                  <a:lnTo>
                    <a:pt x="1276805" y="268375"/>
                  </a:lnTo>
                  <a:lnTo>
                    <a:pt x="1253520" y="642473"/>
                  </a:lnTo>
                  <a:lnTo>
                    <a:pt x="1513538" y="642473"/>
                  </a:lnTo>
                  <a:lnTo>
                    <a:pt x="1548466" y="544882"/>
                  </a:lnTo>
                  <a:lnTo>
                    <a:pt x="1614440" y="658739"/>
                  </a:lnTo>
                  <a:lnTo>
                    <a:pt x="1575632" y="715667"/>
                  </a:lnTo>
                  <a:lnTo>
                    <a:pt x="1532942" y="1724106"/>
                  </a:lnTo>
                  <a:lnTo>
                    <a:pt x="1672654" y="1724106"/>
                  </a:lnTo>
                  <a:lnTo>
                    <a:pt x="1738628" y="1585852"/>
                  </a:lnTo>
                  <a:lnTo>
                    <a:pt x="1827889" y="1772901"/>
                  </a:lnTo>
                  <a:lnTo>
                    <a:pt x="1055596" y="1772901"/>
                  </a:lnTo>
                  <a:lnTo>
                    <a:pt x="1028675" y="1774921"/>
                  </a:lnTo>
                  <a:lnTo>
                    <a:pt x="995564" y="1782432"/>
                  </a:lnTo>
                  <a:lnTo>
                    <a:pt x="982725" y="1787695"/>
                  </a:lnTo>
                  <a:lnTo>
                    <a:pt x="962454" y="1797299"/>
                  </a:lnTo>
                  <a:lnTo>
                    <a:pt x="927527" y="1724106"/>
                  </a:lnTo>
                  <a:lnTo>
                    <a:pt x="1474730" y="1724106"/>
                  </a:lnTo>
                  <a:lnTo>
                    <a:pt x="1494134" y="1293079"/>
                  </a:lnTo>
                  <a:lnTo>
                    <a:pt x="1206950" y="1293079"/>
                  </a:lnTo>
                  <a:lnTo>
                    <a:pt x="1175903" y="1358140"/>
                  </a:lnTo>
                  <a:lnTo>
                    <a:pt x="1121571" y="1252416"/>
                  </a:lnTo>
                  <a:lnTo>
                    <a:pt x="1152618" y="1195488"/>
                  </a:lnTo>
                  <a:lnTo>
                    <a:pt x="1218592" y="268375"/>
                  </a:lnTo>
                  <a:lnTo>
                    <a:pt x="1090523" y="268375"/>
                  </a:lnTo>
                  <a:lnTo>
                    <a:pt x="1063577" y="270399"/>
                  </a:lnTo>
                  <a:lnTo>
                    <a:pt x="1030490" y="277905"/>
                  </a:lnTo>
                  <a:lnTo>
                    <a:pt x="1017644" y="283172"/>
                  </a:lnTo>
                  <a:lnTo>
                    <a:pt x="997382" y="292773"/>
                  </a:lnTo>
                  <a:lnTo>
                    <a:pt x="962454" y="219580"/>
                  </a:lnTo>
                  <a:lnTo>
                    <a:pt x="1633845" y="219580"/>
                  </a:lnTo>
                  <a:close/>
                </a:path>
                <a:path w="4796790" h="1903095">
                  <a:moveTo>
                    <a:pt x="2002528" y="593677"/>
                  </a:moveTo>
                  <a:lnTo>
                    <a:pt x="2002418" y="538710"/>
                  </a:lnTo>
                  <a:lnTo>
                    <a:pt x="2002285" y="473214"/>
                  </a:lnTo>
                  <a:lnTo>
                    <a:pt x="2000344" y="241435"/>
                  </a:lnTo>
                  <a:lnTo>
                    <a:pt x="1999328" y="174784"/>
                  </a:lnTo>
                  <a:lnTo>
                    <a:pt x="1998647" y="130121"/>
                  </a:lnTo>
                  <a:lnTo>
                    <a:pt x="2052978" y="203314"/>
                  </a:lnTo>
                  <a:lnTo>
                    <a:pt x="2243142" y="203314"/>
                  </a:lnTo>
                  <a:lnTo>
                    <a:pt x="2270307" y="121988"/>
                  </a:lnTo>
                  <a:lnTo>
                    <a:pt x="2328520" y="227711"/>
                  </a:lnTo>
                  <a:lnTo>
                    <a:pt x="2297474" y="284639"/>
                  </a:lnTo>
                  <a:lnTo>
                    <a:pt x="2297474" y="1439466"/>
                  </a:lnTo>
                  <a:lnTo>
                    <a:pt x="2394495" y="1398802"/>
                  </a:lnTo>
                  <a:lnTo>
                    <a:pt x="2394495" y="1431333"/>
                  </a:lnTo>
                  <a:lnTo>
                    <a:pt x="2358432" y="1452084"/>
                  </a:lnTo>
                  <a:lnTo>
                    <a:pt x="2305721" y="1482416"/>
                  </a:lnTo>
                  <a:lnTo>
                    <a:pt x="2154367" y="1573908"/>
                  </a:lnTo>
                  <a:lnTo>
                    <a:pt x="2106181" y="1605022"/>
                  </a:lnTo>
                  <a:lnTo>
                    <a:pt x="2091787" y="1614316"/>
                  </a:lnTo>
                  <a:lnTo>
                    <a:pt x="2015763" y="1671135"/>
                  </a:lnTo>
                  <a:lnTo>
                    <a:pt x="1982638" y="1702949"/>
                  </a:lnTo>
                  <a:lnTo>
                    <a:pt x="1957018" y="1738470"/>
                  </a:lnTo>
                  <a:lnTo>
                    <a:pt x="1952076" y="1748504"/>
                  </a:lnTo>
                  <a:lnTo>
                    <a:pt x="1905505" y="1593985"/>
                  </a:lnTo>
                  <a:lnTo>
                    <a:pt x="1921167" y="1587806"/>
                  </a:lnTo>
                  <a:lnTo>
                    <a:pt x="1926122" y="1585852"/>
                  </a:lnTo>
                  <a:lnTo>
                    <a:pt x="1967813" y="1571874"/>
                  </a:lnTo>
                  <a:lnTo>
                    <a:pt x="2002528" y="1561454"/>
                  </a:lnTo>
                  <a:lnTo>
                    <a:pt x="2002528" y="593677"/>
                  </a:lnTo>
                  <a:close/>
                </a:path>
                <a:path w="4796790" h="1903095">
                  <a:moveTo>
                    <a:pt x="2052978" y="642473"/>
                  </a:moveTo>
                  <a:lnTo>
                    <a:pt x="2247022" y="642473"/>
                  </a:lnTo>
                  <a:lnTo>
                    <a:pt x="2247022" y="252109"/>
                  </a:lnTo>
                  <a:lnTo>
                    <a:pt x="2052978" y="252109"/>
                  </a:lnTo>
                  <a:lnTo>
                    <a:pt x="2052978" y="642473"/>
                  </a:lnTo>
                  <a:close/>
                </a:path>
                <a:path w="4796790" h="1903095">
                  <a:moveTo>
                    <a:pt x="2052978" y="1065367"/>
                  </a:moveTo>
                  <a:lnTo>
                    <a:pt x="2247022" y="1065367"/>
                  </a:lnTo>
                  <a:lnTo>
                    <a:pt x="2247022" y="691269"/>
                  </a:lnTo>
                  <a:lnTo>
                    <a:pt x="2052978" y="691269"/>
                  </a:lnTo>
                  <a:lnTo>
                    <a:pt x="2052978" y="1065367"/>
                  </a:lnTo>
                  <a:close/>
                </a:path>
                <a:path w="4796790" h="1903095">
                  <a:moveTo>
                    <a:pt x="2052978" y="1537057"/>
                  </a:moveTo>
                  <a:lnTo>
                    <a:pt x="2076082" y="1529069"/>
                  </a:lnTo>
                  <a:lnTo>
                    <a:pt x="2101489" y="1520284"/>
                  </a:lnTo>
                  <a:lnTo>
                    <a:pt x="2198511" y="1483687"/>
                  </a:lnTo>
                  <a:lnTo>
                    <a:pt x="2223584" y="1473441"/>
                  </a:lnTo>
                  <a:lnTo>
                    <a:pt x="2247022" y="1463864"/>
                  </a:lnTo>
                  <a:lnTo>
                    <a:pt x="2247022" y="1114162"/>
                  </a:lnTo>
                  <a:lnTo>
                    <a:pt x="2052978" y="1114162"/>
                  </a:lnTo>
                  <a:lnTo>
                    <a:pt x="2052978" y="1537057"/>
                  </a:lnTo>
                  <a:close/>
                </a:path>
                <a:path w="4796790" h="1903095">
                  <a:moveTo>
                    <a:pt x="2499279" y="577413"/>
                  </a:moveTo>
                  <a:lnTo>
                    <a:pt x="2499142" y="478405"/>
                  </a:lnTo>
                  <a:lnTo>
                    <a:pt x="2499036" y="402053"/>
                  </a:lnTo>
                  <a:lnTo>
                    <a:pt x="2497095" y="121480"/>
                  </a:lnTo>
                  <a:lnTo>
                    <a:pt x="2495798" y="41100"/>
                  </a:lnTo>
                  <a:lnTo>
                    <a:pt x="2495398" y="16264"/>
                  </a:lnTo>
                  <a:lnTo>
                    <a:pt x="2584657" y="97590"/>
                  </a:lnTo>
                  <a:lnTo>
                    <a:pt x="2553610" y="170784"/>
                  </a:lnTo>
                  <a:lnTo>
                    <a:pt x="2553610" y="577413"/>
                  </a:lnTo>
                  <a:lnTo>
                    <a:pt x="2708845" y="577413"/>
                  </a:lnTo>
                  <a:lnTo>
                    <a:pt x="2736012" y="487954"/>
                  </a:lnTo>
                  <a:lnTo>
                    <a:pt x="2798105" y="585546"/>
                  </a:lnTo>
                  <a:lnTo>
                    <a:pt x="2767059" y="650606"/>
                  </a:lnTo>
                  <a:lnTo>
                    <a:pt x="2766778" y="805702"/>
                  </a:lnTo>
                  <a:lnTo>
                    <a:pt x="2766755" y="817959"/>
                  </a:lnTo>
                  <a:lnTo>
                    <a:pt x="2764330" y="1107682"/>
                  </a:lnTo>
                  <a:lnTo>
                    <a:pt x="2759478" y="1337427"/>
                  </a:lnTo>
                  <a:lnTo>
                    <a:pt x="2752202" y="1507195"/>
                  </a:lnTo>
                  <a:lnTo>
                    <a:pt x="2748839" y="1553348"/>
                  </a:lnTo>
                  <a:lnTo>
                    <a:pt x="2747654" y="1569587"/>
                  </a:lnTo>
                  <a:lnTo>
                    <a:pt x="2741195" y="1622480"/>
                  </a:lnTo>
                  <a:lnTo>
                    <a:pt x="2728325" y="1690940"/>
                  </a:lnTo>
                  <a:lnTo>
                    <a:pt x="2716562" y="1730587"/>
                  </a:lnTo>
                  <a:lnTo>
                    <a:pt x="2686121" y="1794631"/>
                  </a:lnTo>
                  <a:lnTo>
                    <a:pt x="2655141" y="1830355"/>
                  </a:lnTo>
                  <a:lnTo>
                    <a:pt x="2635109" y="1846095"/>
                  </a:lnTo>
                  <a:lnTo>
                    <a:pt x="2624649" y="1787483"/>
                  </a:lnTo>
                  <a:lnTo>
                    <a:pt x="2597725" y="1744025"/>
                  </a:lnTo>
                  <a:lnTo>
                    <a:pt x="2510921" y="1675311"/>
                  </a:lnTo>
                  <a:lnTo>
                    <a:pt x="2510921" y="1642780"/>
                  </a:lnTo>
                  <a:lnTo>
                    <a:pt x="2565610" y="1652650"/>
                  </a:lnTo>
                  <a:lnTo>
                    <a:pt x="2611702" y="1660316"/>
                  </a:lnTo>
                  <a:lnTo>
                    <a:pt x="2623239" y="1661818"/>
                  </a:lnTo>
                  <a:lnTo>
                    <a:pt x="2633169" y="1663112"/>
                  </a:lnTo>
                  <a:lnTo>
                    <a:pt x="2670916" y="1638015"/>
                  </a:lnTo>
                  <a:lnTo>
                    <a:pt x="2685560" y="1593985"/>
                  </a:lnTo>
                  <a:lnTo>
                    <a:pt x="2695839" y="1524223"/>
                  </a:lnTo>
                  <a:lnTo>
                    <a:pt x="2701175" y="1461195"/>
                  </a:lnTo>
                  <a:lnTo>
                    <a:pt x="2706906" y="1341875"/>
                  </a:lnTo>
                  <a:lnTo>
                    <a:pt x="2707326" y="1324986"/>
                  </a:lnTo>
                  <a:lnTo>
                    <a:pt x="2709695" y="1230053"/>
                  </a:lnTo>
                  <a:lnTo>
                    <a:pt x="2714545" y="872218"/>
                  </a:lnTo>
                  <a:lnTo>
                    <a:pt x="2715365" y="774406"/>
                  </a:lnTo>
                  <a:lnTo>
                    <a:pt x="2716607" y="626208"/>
                  </a:lnTo>
                  <a:lnTo>
                    <a:pt x="2553610" y="626208"/>
                  </a:lnTo>
                  <a:lnTo>
                    <a:pt x="2552887" y="722921"/>
                  </a:lnTo>
                  <a:lnTo>
                    <a:pt x="2551905" y="794229"/>
                  </a:lnTo>
                  <a:lnTo>
                    <a:pt x="2548873" y="896394"/>
                  </a:lnTo>
                  <a:lnTo>
                    <a:pt x="2544325" y="990681"/>
                  </a:lnTo>
                  <a:lnTo>
                    <a:pt x="2538261" y="1077089"/>
                  </a:lnTo>
                  <a:lnTo>
                    <a:pt x="2530681" y="1155620"/>
                  </a:lnTo>
                  <a:lnTo>
                    <a:pt x="2521585" y="1226271"/>
                  </a:lnTo>
                  <a:lnTo>
                    <a:pt x="2510974" y="1289044"/>
                  </a:lnTo>
                  <a:lnTo>
                    <a:pt x="2505100" y="1317477"/>
                  </a:lnTo>
                  <a:lnTo>
                    <a:pt x="2494551" y="1361570"/>
                  </a:lnTo>
                  <a:lnTo>
                    <a:pt x="2470611" y="1447963"/>
                  </a:lnTo>
                  <a:lnTo>
                    <a:pt x="2454481" y="1496378"/>
                  </a:lnTo>
                  <a:lnTo>
                    <a:pt x="2437017" y="1542632"/>
                  </a:lnTo>
                  <a:lnTo>
                    <a:pt x="2418219" y="1586726"/>
                  </a:lnTo>
                  <a:lnTo>
                    <a:pt x="2398088" y="1628659"/>
                  </a:lnTo>
                  <a:lnTo>
                    <a:pt x="2365388" y="1687509"/>
                  </a:lnTo>
                  <a:lnTo>
                    <a:pt x="2340262" y="1727391"/>
                  </a:lnTo>
                  <a:lnTo>
                    <a:pt x="2298351" y="1788340"/>
                  </a:lnTo>
                  <a:lnTo>
                    <a:pt x="2255177" y="1842219"/>
                  </a:lnTo>
                  <a:lnTo>
                    <a:pt x="2213216" y="1885424"/>
                  </a:lnTo>
                  <a:lnTo>
                    <a:pt x="2192690" y="1903023"/>
                  </a:lnTo>
                  <a:lnTo>
                    <a:pt x="2184928" y="1878625"/>
                  </a:lnTo>
                  <a:lnTo>
                    <a:pt x="2219223" y="1833963"/>
                  </a:lnTo>
                  <a:lnTo>
                    <a:pt x="2222251" y="1830020"/>
                  </a:lnTo>
                  <a:lnTo>
                    <a:pt x="2272664" y="1757828"/>
                  </a:lnTo>
                  <a:lnTo>
                    <a:pt x="2302560" y="1710175"/>
                  </a:lnTo>
                  <a:lnTo>
                    <a:pt x="2329483" y="1662906"/>
                  </a:lnTo>
                  <a:lnTo>
                    <a:pt x="2353435" y="1616016"/>
                  </a:lnTo>
                  <a:lnTo>
                    <a:pt x="2374416" y="1569507"/>
                  </a:lnTo>
                  <a:lnTo>
                    <a:pt x="2392209" y="1523934"/>
                  </a:lnTo>
                  <a:lnTo>
                    <a:pt x="2400317" y="1500460"/>
                  </a:lnTo>
                  <a:lnTo>
                    <a:pt x="2414515" y="1455015"/>
                  </a:lnTo>
                  <a:lnTo>
                    <a:pt x="2439428" y="1360935"/>
                  </a:lnTo>
                  <a:lnTo>
                    <a:pt x="2458832" y="1265378"/>
                  </a:lnTo>
                  <a:lnTo>
                    <a:pt x="2472900" y="1167787"/>
                  </a:lnTo>
                  <a:lnTo>
                    <a:pt x="2473449" y="1162382"/>
                  </a:lnTo>
                  <a:lnTo>
                    <a:pt x="2477934" y="1118229"/>
                  </a:lnTo>
                  <a:lnTo>
                    <a:pt x="2480668" y="1084481"/>
                  </a:lnTo>
                  <a:lnTo>
                    <a:pt x="2482088" y="1066955"/>
                  </a:lnTo>
                  <a:lnTo>
                    <a:pt x="2489121" y="955641"/>
                  </a:lnTo>
                  <a:lnTo>
                    <a:pt x="2494457" y="832636"/>
                  </a:lnTo>
                  <a:lnTo>
                    <a:pt x="2498096" y="697940"/>
                  </a:lnTo>
                  <a:lnTo>
                    <a:pt x="2499279" y="626208"/>
                  </a:lnTo>
                  <a:lnTo>
                    <a:pt x="2456589" y="626208"/>
                  </a:lnTo>
                  <a:lnTo>
                    <a:pt x="2429609" y="628240"/>
                  </a:lnTo>
                  <a:lnTo>
                    <a:pt x="2396556" y="635739"/>
                  </a:lnTo>
                  <a:lnTo>
                    <a:pt x="2383643" y="641033"/>
                  </a:lnTo>
                  <a:lnTo>
                    <a:pt x="2363448" y="650606"/>
                  </a:lnTo>
                  <a:lnTo>
                    <a:pt x="2328520" y="577413"/>
                  </a:lnTo>
                  <a:lnTo>
                    <a:pt x="2499279" y="577413"/>
                  </a:lnTo>
                  <a:close/>
                </a:path>
                <a:path w="4796790" h="1903095">
                  <a:moveTo>
                    <a:pt x="3073647" y="967776"/>
                  </a:moveTo>
                  <a:lnTo>
                    <a:pt x="3259928" y="967776"/>
                  </a:lnTo>
                  <a:lnTo>
                    <a:pt x="3259928" y="699401"/>
                  </a:lnTo>
                  <a:lnTo>
                    <a:pt x="3073647" y="699401"/>
                  </a:lnTo>
                  <a:lnTo>
                    <a:pt x="3073647" y="967776"/>
                  </a:lnTo>
                  <a:close/>
                </a:path>
                <a:path w="4796790" h="1903095">
                  <a:moveTo>
                    <a:pt x="3073647" y="1284947"/>
                  </a:moveTo>
                  <a:lnTo>
                    <a:pt x="3259928" y="1284947"/>
                  </a:lnTo>
                  <a:lnTo>
                    <a:pt x="3259928" y="1016572"/>
                  </a:lnTo>
                  <a:lnTo>
                    <a:pt x="3073647" y="1016572"/>
                  </a:lnTo>
                  <a:lnTo>
                    <a:pt x="3073647" y="1284947"/>
                  </a:lnTo>
                  <a:close/>
                </a:path>
                <a:path w="4796790" h="1903095">
                  <a:moveTo>
                    <a:pt x="3419045" y="398496"/>
                  </a:moveTo>
                  <a:lnTo>
                    <a:pt x="3435499" y="339853"/>
                  </a:lnTo>
                  <a:lnTo>
                    <a:pt x="3435660" y="339281"/>
                  </a:lnTo>
                  <a:lnTo>
                    <a:pt x="3463796" y="231524"/>
                  </a:lnTo>
                  <a:lnTo>
                    <a:pt x="3467638" y="215332"/>
                  </a:lnTo>
                  <a:lnTo>
                    <a:pt x="3475317" y="182983"/>
                  </a:lnTo>
                  <a:lnTo>
                    <a:pt x="3486125" y="133990"/>
                  </a:lnTo>
                  <a:lnTo>
                    <a:pt x="3504059" y="44982"/>
                  </a:lnTo>
                  <a:lnTo>
                    <a:pt x="3504541" y="42314"/>
                  </a:lnTo>
                  <a:lnTo>
                    <a:pt x="3512185" y="0"/>
                  </a:lnTo>
                  <a:lnTo>
                    <a:pt x="3589803" y="113856"/>
                  </a:lnTo>
                  <a:lnTo>
                    <a:pt x="3579108" y="125583"/>
                  </a:lnTo>
                  <a:lnTo>
                    <a:pt x="3567245" y="140732"/>
                  </a:lnTo>
                  <a:lnTo>
                    <a:pt x="3555804" y="159442"/>
                  </a:lnTo>
                  <a:lnTo>
                    <a:pt x="3519947" y="223646"/>
                  </a:lnTo>
                  <a:lnTo>
                    <a:pt x="3501956" y="260688"/>
                  </a:lnTo>
                  <a:lnTo>
                    <a:pt x="3499087" y="266595"/>
                  </a:lnTo>
                  <a:lnTo>
                    <a:pt x="3460279" y="354020"/>
                  </a:lnTo>
                  <a:lnTo>
                    <a:pt x="3456580" y="363187"/>
                  </a:lnTo>
                  <a:lnTo>
                    <a:pt x="3442330" y="398496"/>
                  </a:lnTo>
                  <a:lnTo>
                    <a:pt x="3663539" y="398496"/>
                  </a:lnTo>
                  <a:lnTo>
                    <a:pt x="3721751" y="276507"/>
                  </a:lnTo>
                  <a:lnTo>
                    <a:pt x="3803250" y="447291"/>
                  </a:lnTo>
                  <a:lnTo>
                    <a:pt x="3042601" y="447291"/>
                  </a:lnTo>
                  <a:lnTo>
                    <a:pt x="3015602" y="449328"/>
                  </a:lnTo>
                  <a:lnTo>
                    <a:pt x="2982568" y="456822"/>
                  </a:lnTo>
                  <a:lnTo>
                    <a:pt x="2969811" y="462052"/>
                  </a:lnTo>
                  <a:lnTo>
                    <a:pt x="2949459" y="471689"/>
                  </a:lnTo>
                  <a:lnTo>
                    <a:pt x="2914532" y="398496"/>
                  </a:lnTo>
                  <a:lnTo>
                    <a:pt x="3419045" y="398496"/>
                  </a:lnTo>
                  <a:close/>
                </a:path>
                <a:path w="4796790" h="1903095">
                  <a:moveTo>
                    <a:pt x="3446210" y="1585852"/>
                  </a:moveTo>
                  <a:lnTo>
                    <a:pt x="3446720" y="1556684"/>
                  </a:lnTo>
                  <a:lnTo>
                    <a:pt x="3447908" y="1488769"/>
                  </a:lnTo>
                  <a:lnTo>
                    <a:pt x="3449849" y="1248858"/>
                  </a:lnTo>
                  <a:lnTo>
                    <a:pt x="3449949" y="1189442"/>
                  </a:lnTo>
                  <a:lnTo>
                    <a:pt x="3450091" y="1106030"/>
                  </a:lnTo>
                  <a:lnTo>
                    <a:pt x="3449935" y="1014330"/>
                  </a:lnTo>
                  <a:lnTo>
                    <a:pt x="3449849" y="964218"/>
                  </a:lnTo>
                  <a:lnTo>
                    <a:pt x="3447908" y="732440"/>
                  </a:lnTo>
                  <a:lnTo>
                    <a:pt x="3446712" y="669041"/>
                  </a:lnTo>
                  <a:lnTo>
                    <a:pt x="3446210" y="642473"/>
                  </a:lnTo>
                  <a:lnTo>
                    <a:pt x="3527708" y="715667"/>
                  </a:lnTo>
                  <a:lnTo>
                    <a:pt x="3500542" y="772594"/>
                  </a:lnTo>
                  <a:lnTo>
                    <a:pt x="3500542" y="1284947"/>
                  </a:lnTo>
                  <a:lnTo>
                    <a:pt x="3500757" y="1341595"/>
                  </a:lnTo>
                  <a:lnTo>
                    <a:pt x="3500785" y="1348991"/>
                  </a:lnTo>
                  <a:lnTo>
                    <a:pt x="3502725" y="1470979"/>
                  </a:lnTo>
                  <a:lnTo>
                    <a:pt x="3503144" y="1485282"/>
                  </a:lnTo>
                  <a:lnTo>
                    <a:pt x="3504424" y="1528924"/>
                  </a:lnTo>
                  <a:lnTo>
                    <a:pt x="3446210" y="1585852"/>
                  </a:lnTo>
                  <a:close/>
                </a:path>
                <a:path w="4796790" h="1903095">
                  <a:moveTo>
                    <a:pt x="3710109" y="618075"/>
                  </a:moveTo>
                  <a:lnTo>
                    <a:pt x="3671300" y="683136"/>
                  </a:lnTo>
                  <a:lnTo>
                    <a:pt x="3671300" y="1626515"/>
                  </a:lnTo>
                  <a:lnTo>
                    <a:pt x="3670362" y="1671502"/>
                  </a:lnTo>
                  <a:lnTo>
                    <a:pt x="3663871" y="1735797"/>
                  </a:lnTo>
                  <a:lnTo>
                    <a:pt x="3643740" y="1804924"/>
                  </a:lnTo>
                  <a:lnTo>
                    <a:pt x="3610995" y="1857786"/>
                  </a:lnTo>
                  <a:lnTo>
                    <a:pt x="3578160" y="1886758"/>
                  </a:lnTo>
                  <a:lnTo>
                    <a:pt x="3572747" y="1843299"/>
                  </a:lnTo>
                  <a:lnTo>
                    <a:pt x="3553221" y="1792470"/>
                  </a:lnTo>
                  <a:lnTo>
                    <a:pt x="3519628" y="1749774"/>
                  </a:lnTo>
                  <a:lnTo>
                    <a:pt x="3457853" y="1707840"/>
                  </a:lnTo>
                  <a:lnTo>
                    <a:pt x="3457853" y="1675311"/>
                  </a:lnTo>
                  <a:lnTo>
                    <a:pt x="3537578" y="1685041"/>
                  </a:lnTo>
                  <a:lnTo>
                    <a:pt x="3573550" y="1688271"/>
                  </a:lnTo>
                  <a:lnTo>
                    <a:pt x="3587070" y="1687760"/>
                  </a:lnTo>
                  <a:lnTo>
                    <a:pt x="3593683" y="1687509"/>
                  </a:lnTo>
                  <a:lnTo>
                    <a:pt x="3620849" y="1585852"/>
                  </a:lnTo>
                  <a:lnTo>
                    <a:pt x="3620849" y="853920"/>
                  </a:lnTo>
                  <a:lnTo>
                    <a:pt x="3620668" y="781062"/>
                  </a:lnTo>
                  <a:lnTo>
                    <a:pt x="3618666" y="585546"/>
                  </a:lnTo>
                  <a:lnTo>
                    <a:pt x="3617744" y="545725"/>
                  </a:lnTo>
                  <a:lnTo>
                    <a:pt x="3616969" y="512352"/>
                  </a:lnTo>
                  <a:lnTo>
                    <a:pt x="3710109" y="618075"/>
                  </a:lnTo>
                  <a:close/>
                </a:path>
                <a:path w="4796790" h="1903095">
                  <a:moveTo>
                    <a:pt x="3155145" y="16264"/>
                  </a:moveTo>
                  <a:lnTo>
                    <a:pt x="3231146" y="121141"/>
                  </a:lnTo>
                  <a:lnTo>
                    <a:pt x="3254895" y="162079"/>
                  </a:lnTo>
                  <a:lnTo>
                    <a:pt x="3273132" y="211231"/>
                  </a:lnTo>
                  <a:lnTo>
                    <a:pt x="3275452" y="223646"/>
                  </a:lnTo>
                  <a:lnTo>
                    <a:pt x="3276445" y="281916"/>
                  </a:lnTo>
                  <a:lnTo>
                    <a:pt x="3274543" y="300524"/>
                  </a:lnTo>
                  <a:lnTo>
                    <a:pt x="3274364" y="301247"/>
                  </a:lnTo>
                  <a:lnTo>
                    <a:pt x="3263810" y="337501"/>
                  </a:lnTo>
                  <a:lnTo>
                    <a:pt x="3241770" y="373790"/>
                  </a:lnTo>
                  <a:lnTo>
                    <a:pt x="3236644" y="382230"/>
                  </a:lnTo>
                  <a:lnTo>
                    <a:pt x="3213358" y="300905"/>
                  </a:lnTo>
                  <a:lnTo>
                    <a:pt x="3208868" y="271786"/>
                  </a:lnTo>
                  <a:lnTo>
                    <a:pt x="3196258" y="209794"/>
                  </a:lnTo>
                  <a:lnTo>
                    <a:pt x="3178795" y="142701"/>
                  </a:lnTo>
                  <a:lnTo>
                    <a:pt x="3165207" y="98754"/>
                  </a:lnTo>
                  <a:lnTo>
                    <a:pt x="3143503" y="32530"/>
                  </a:lnTo>
                  <a:lnTo>
                    <a:pt x="3155145" y="16264"/>
                  </a:lnTo>
                  <a:close/>
                </a:path>
                <a:path w="4796790" h="1903095">
                  <a:moveTo>
                    <a:pt x="3019315" y="1886758"/>
                  </a:moveTo>
                  <a:lnTo>
                    <a:pt x="3021441" y="1747992"/>
                  </a:lnTo>
                  <a:lnTo>
                    <a:pt x="3022953" y="1627532"/>
                  </a:lnTo>
                  <a:lnTo>
                    <a:pt x="3023110" y="1595381"/>
                  </a:lnTo>
                  <a:lnTo>
                    <a:pt x="3023196" y="1577719"/>
                  </a:lnTo>
                  <a:lnTo>
                    <a:pt x="3023196" y="870186"/>
                  </a:lnTo>
                  <a:lnTo>
                    <a:pt x="3022975" y="792541"/>
                  </a:lnTo>
                  <a:lnTo>
                    <a:pt x="3022953" y="784793"/>
                  </a:lnTo>
                  <a:lnTo>
                    <a:pt x="3021013" y="638407"/>
                  </a:lnTo>
                  <a:lnTo>
                    <a:pt x="3020194" y="608990"/>
                  </a:lnTo>
                  <a:lnTo>
                    <a:pt x="3019315" y="577413"/>
                  </a:lnTo>
                  <a:lnTo>
                    <a:pt x="3073647" y="650606"/>
                  </a:lnTo>
                  <a:lnTo>
                    <a:pt x="3256048" y="650606"/>
                  </a:lnTo>
                  <a:lnTo>
                    <a:pt x="3283214" y="569280"/>
                  </a:lnTo>
                  <a:lnTo>
                    <a:pt x="3341427" y="666870"/>
                  </a:lnTo>
                  <a:lnTo>
                    <a:pt x="3310380" y="715667"/>
                  </a:lnTo>
                  <a:lnTo>
                    <a:pt x="3310380" y="1691576"/>
                  </a:lnTo>
                  <a:lnTo>
                    <a:pt x="3308370" y="1733506"/>
                  </a:lnTo>
                  <a:lnTo>
                    <a:pt x="3297752" y="1792979"/>
                  </a:lnTo>
                  <a:lnTo>
                    <a:pt x="3279196" y="1839741"/>
                  </a:lnTo>
                  <a:lnTo>
                    <a:pt x="3244405" y="1886758"/>
                  </a:lnTo>
                  <a:lnTo>
                    <a:pt x="3232732" y="1827828"/>
                  </a:lnTo>
                  <a:lnTo>
                    <a:pt x="3213570" y="1790977"/>
                  </a:lnTo>
                  <a:lnTo>
                    <a:pt x="3159026" y="1748504"/>
                  </a:lnTo>
                  <a:lnTo>
                    <a:pt x="3159026" y="1715973"/>
                  </a:lnTo>
                  <a:lnTo>
                    <a:pt x="3199584" y="1720296"/>
                  </a:lnTo>
                  <a:lnTo>
                    <a:pt x="3217966" y="1721310"/>
                  </a:lnTo>
                  <a:lnTo>
                    <a:pt x="3218967" y="1721225"/>
                  </a:lnTo>
                  <a:lnTo>
                    <a:pt x="3232763" y="1720040"/>
                  </a:lnTo>
                  <a:lnTo>
                    <a:pt x="3246768" y="1708161"/>
                  </a:lnTo>
                  <a:lnTo>
                    <a:pt x="3249317" y="1704981"/>
                  </a:lnTo>
                  <a:lnTo>
                    <a:pt x="3250346" y="1701440"/>
                  </a:lnTo>
                  <a:lnTo>
                    <a:pt x="3259928" y="1626515"/>
                  </a:lnTo>
                  <a:lnTo>
                    <a:pt x="3259928" y="1333743"/>
                  </a:lnTo>
                  <a:lnTo>
                    <a:pt x="3073647" y="1333743"/>
                  </a:lnTo>
                  <a:lnTo>
                    <a:pt x="3073647" y="1837962"/>
                  </a:lnTo>
                  <a:lnTo>
                    <a:pt x="3019315" y="1886758"/>
                  </a:lnTo>
                  <a:close/>
                </a:path>
                <a:path w="4796790" h="1903095">
                  <a:moveTo>
                    <a:pt x="4622113" y="219580"/>
                  </a:moveTo>
                  <a:lnTo>
                    <a:pt x="4676446" y="113856"/>
                  </a:lnTo>
                  <a:lnTo>
                    <a:pt x="4742420" y="268375"/>
                  </a:lnTo>
                  <a:lnTo>
                    <a:pt x="4420308" y="268375"/>
                  </a:lnTo>
                  <a:lnTo>
                    <a:pt x="4393424" y="270386"/>
                  </a:lnTo>
                  <a:lnTo>
                    <a:pt x="4360275" y="277905"/>
                  </a:lnTo>
                  <a:lnTo>
                    <a:pt x="4347479" y="283151"/>
                  </a:lnTo>
                  <a:lnTo>
                    <a:pt x="4327167" y="292773"/>
                  </a:lnTo>
                  <a:lnTo>
                    <a:pt x="4292239" y="219580"/>
                  </a:lnTo>
                  <a:lnTo>
                    <a:pt x="4622113" y="219580"/>
                  </a:lnTo>
                  <a:close/>
                </a:path>
                <a:path w="4796790" h="1903095">
                  <a:moveTo>
                    <a:pt x="4327167" y="1667178"/>
                  </a:moveTo>
                  <a:lnTo>
                    <a:pt x="4398163" y="1676967"/>
                  </a:lnTo>
                  <a:lnTo>
                    <a:pt x="4445048" y="1682426"/>
                  </a:lnTo>
                  <a:lnTo>
                    <a:pt x="4458865" y="1683069"/>
                  </a:lnTo>
                  <a:lnTo>
                    <a:pt x="4466879" y="1683443"/>
                  </a:lnTo>
                  <a:lnTo>
                    <a:pt x="4484210" y="1674926"/>
                  </a:lnTo>
                  <a:lnTo>
                    <a:pt x="4485298" y="1673913"/>
                  </a:lnTo>
                  <a:lnTo>
                    <a:pt x="4490755" y="1664763"/>
                  </a:lnTo>
                  <a:lnTo>
                    <a:pt x="4495120" y="1652564"/>
                  </a:lnTo>
                  <a:lnTo>
                    <a:pt x="4495548" y="1650572"/>
                  </a:lnTo>
                  <a:lnTo>
                    <a:pt x="4501807" y="1585852"/>
                  </a:lnTo>
                  <a:lnTo>
                    <a:pt x="4501807" y="756329"/>
                  </a:lnTo>
                  <a:lnTo>
                    <a:pt x="4354334" y="756329"/>
                  </a:lnTo>
                  <a:lnTo>
                    <a:pt x="4327385" y="758355"/>
                  </a:lnTo>
                  <a:lnTo>
                    <a:pt x="4294300" y="765860"/>
                  </a:lnTo>
                  <a:lnTo>
                    <a:pt x="4281496" y="771110"/>
                  </a:lnTo>
                  <a:lnTo>
                    <a:pt x="4261193" y="780727"/>
                  </a:lnTo>
                  <a:lnTo>
                    <a:pt x="4226265" y="707534"/>
                  </a:lnTo>
                  <a:lnTo>
                    <a:pt x="4672565" y="707534"/>
                  </a:lnTo>
                  <a:lnTo>
                    <a:pt x="4730778" y="593677"/>
                  </a:lnTo>
                  <a:lnTo>
                    <a:pt x="4796752" y="756329"/>
                  </a:lnTo>
                  <a:lnTo>
                    <a:pt x="4556139" y="756329"/>
                  </a:lnTo>
                  <a:lnTo>
                    <a:pt x="4556139" y="1626515"/>
                  </a:lnTo>
                  <a:lnTo>
                    <a:pt x="4555102" y="1677058"/>
                  </a:lnTo>
                  <a:lnTo>
                    <a:pt x="4548331" y="1746280"/>
                  </a:lnTo>
                  <a:lnTo>
                    <a:pt x="4539477" y="1784401"/>
                  </a:lnTo>
                  <a:lnTo>
                    <a:pt x="4511947" y="1843871"/>
                  </a:lnTo>
                  <a:lnTo>
                    <a:pt x="4481573" y="1873616"/>
                  </a:lnTo>
                  <a:lnTo>
                    <a:pt x="4459117" y="1886758"/>
                  </a:lnTo>
                  <a:lnTo>
                    <a:pt x="4454478" y="1845778"/>
                  </a:lnTo>
                  <a:lnTo>
                    <a:pt x="4433861" y="1796473"/>
                  </a:lnTo>
                  <a:lnTo>
                    <a:pt x="4396750" y="1753269"/>
                  </a:lnTo>
                  <a:lnTo>
                    <a:pt x="4327167" y="1707840"/>
                  </a:lnTo>
                  <a:lnTo>
                    <a:pt x="4327167" y="1667178"/>
                  </a:lnTo>
                  <a:close/>
                </a:path>
                <a:path w="4796790" h="1903095">
                  <a:moveTo>
                    <a:pt x="4206861" y="130121"/>
                  </a:moveTo>
                  <a:lnTo>
                    <a:pt x="4200919" y="135121"/>
                  </a:lnTo>
                  <a:lnTo>
                    <a:pt x="4199462" y="136347"/>
                  </a:lnTo>
                  <a:lnTo>
                    <a:pt x="4181028" y="161761"/>
                  </a:lnTo>
                  <a:lnTo>
                    <a:pt x="4172168" y="178007"/>
                  </a:lnTo>
                  <a:lnTo>
                    <a:pt x="4113720" y="300905"/>
                  </a:lnTo>
                  <a:lnTo>
                    <a:pt x="4096680" y="341441"/>
                  </a:lnTo>
                  <a:lnTo>
                    <a:pt x="4059326" y="421750"/>
                  </a:lnTo>
                  <a:lnTo>
                    <a:pt x="4017607" y="501043"/>
                  </a:lnTo>
                  <a:lnTo>
                    <a:pt x="3971521" y="579319"/>
                  </a:lnTo>
                  <a:lnTo>
                    <a:pt x="3946842" y="618075"/>
                  </a:lnTo>
                  <a:lnTo>
                    <a:pt x="3939081" y="593677"/>
                  </a:lnTo>
                  <a:lnTo>
                    <a:pt x="3954945" y="561543"/>
                  </a:lnTo>
                  <a:lnTo>
                    <a:pt x="3955423" y="560575"/>
                  </a:lnTo>
                  <a:lnTo>
                    <a:pt x="3987196" y="490940"/>
                  </a:lnTo>
                  <a:lnTo>
                    <a:pt x="4017758" y="416731"/>
                  </a:lnTo>
                  <a:lnTo>
                    <a:pt x="4046325" y="340048"/>
                  </a:lnTo>
                  <a:lnTo>
                    <a:pt x="4061328" y="296839"/>
                  </a:lnTo>
                  <a:lnTo>
                    <a:pt x="4083615" y="227292"/>
                  </a:lnTo>
                  <a:lnTo>
                    <a:pt x="4098347" y="179234"/>
                  </a:lnTo>
                  <a:lnTo>
                    <a:pt x="4117267" y="109090"/>
                  </a:lnTo>
                  <a:lnTo>
                    <a:pt x="4131577" y="45554"/>
                  </a:lnTo>
                  <a:lnTo>
                    <a:pt x="4137005" y="16264"/>
                  </a:lnTo>
                  <a:lnTo>
                    <a:pt x="4206861" y="130121"/>
                  </a:lnTo>
                  <a:close/>
                </a:path>
                <a:path w="4796790" h="1903095">
                  <a:moveTo>
                    <a:pt x="4144767" y="1829830"/>
                  </a:moveTo>
                  <a:lnTo>
                    <a:pt x="4086554" y="1903023"/>
                  </a:lnTo>
                  <a:lnTo>
                    <a:pt x="4086690" y="1892719"/>
                  </a:lnTo>
                  <a:lnTo>
                    <a:pt x="4088252" y="1773918"/>
                  </a:lnTo>
                  <a:lnTo>
                    <a:pt x="4090192" y="1277830"/>
                  </a:lnTo>
                  <a:lnTo>
                    <a:pt x="4090285" y="1135820"/>
                  </a:lnTo>
                  <a:lnTo>
                    <a:pt x="4090434" y="910848"/>
                  </a:lnTo>
                  <a:lnTo>
                    <a:pt x="4069784" y="955064"/>
                  </a:lnTo>
                  <a:lnTo>
                    <a:pt x="4068180" y="958500"/>
                  </a:lnTo>
                  <a:lnTo>
                    <a:pt x="4024034" y="1046942"/>
                  </a:lnTo>
                  <a:lnTo>
                    <a:pt x="3980374" y="1126234"/>
                  </a:lnTo>
                  <a:lnTo>
                    <a:pt x="3937201" y="1196378"/>
                  </a:lnTo>
                  <a:lnTo>
                    <a:pt x="3931394" y="1204962"/>
                  </a:lnTo>
                  <a:lnTo>
                    <a:pt x="3915796" y="1228019"/>
                  </a:lnTo>
                  <a:lnTo>
                    <a:pt x="3908034" y="1203621"/>
                  </a:lnTo>
                  <a:lnTo>
                    <a:pt x="3923148" y="1171333"/>
                  </a:lnTo>
                  <a:lnTo>
                    <a:pt x="3928318" y="1160289"/>
                  </a:lnTo>
                  <a:lnTo>
                    <a:pt x="3968339" y="1069815"/>
                  </a:lnTo>
                  <a:lnTo>
                    <a:pt x="4007632" y="974257"/>
                  </a:lnTo>
                  <a:lnTo>
                    <a:pt x="4046198" y="873616"/>
                  </a:lnTo>
                  <a:lnTo>
                    <a:pt x="4065209" y="821390"/>
                  </a:lnTo>
                  <a:lnTo>
                    <a:pt x="4082609" y="771486"/>
                  </a:lnTo>
                  <a:lnTo>
                    <a:pt x="4083552" y="768783"/>
                  </a:lnTo>
                  <a:lnTo>
                    <a:pt x="4116782" y="665092"/>
                  </a:lnTo>
                  <a:lnTo>
                    <a:pt x="4145402" y="563435"/>
                  </a:lnTo>
                  <a:lnTo>
                    <a:pt x="4169416" y="463810"/>
                  </a:lnTo>
                  <a:lnTo>
                    <a:pt x="4172090" y="451053"/>
                  </a:lnTo>
                  <a:lnTo>
                    <a:pt x="4179695" y="414761"/>
                  </a:lnTo>
                  <a:lnTo>
                    <a:pt x="4245669" y="536749"/>
                  </a:lnTo>
                  <a:lnTo>
                    <a:pt x="4210742" y="577413"/>
                  </a:lnTo>
                  <a:lnTo>
                    <a:pt x="4188881" y="643376"/>
                  </a:lnTo>
                  <a:lnTo>
                    <a:pt x="4186486" y="650606"/>
                  </a:lnTo>
                  <a:lnTo>
                    <a:pt x="4143796" y="772595"/>
                  </a:lnTo>
                  <a:lnTo>
                    <a:pt x="4134455" y="797321"/>
                  </a:lnTo>
                  <a:lnTo>
                    <a:pt x="4125362" y="821390"/>
                  </a:lnTo>
                  <a:lnTo>
                    <a:pt x="4168051" y="894583"/>
                  </a:lnTo>
                  <a:lnTo>
                    <a:pt x="4144767" y="943379"/>
                  </a:lnTo>
                  <a:lnTo>
                    <a:pt x="4144767" y="1829830"/>
                  </a:lnTo>
                  <a:close/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2726690" y="5420597"/>
            <a:ext cx="379730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1" spc="-5">
                <a:solidFill>
                  <a:srgbClr val="FFFFFF"/>
                </a:solidFill>
                <a:latin typeface="Microsoft JhengHei"/>
                <a:cs typeface="Microsoft JhengHei"/>
              </a:rPr>
              <a:t>宜昌市上海中学：陈锋杰</a:t>
            </a:r>
            <a:endParaRPr sz="27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9541" y="456572"/>
            <a:ext cx="6121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热身活动：桃花朵朵开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477000" y="761999"/>
            <a:ext cx="1889125" cy="115252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47078" y="1245128"/>
            <a:ext cx="7950200" cy="4800600"/>
          </a:xfrm>
          <a:prstGeom prst="rect">
            <a:avLst/>
          </a:prstGeom>
        </p:spPr>
        <p:txBody>
          <a:bodyPr vert="horz" wrap="square" lIns="0" tIns="125730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990"/>
              </a:spcBef>
            </a:pPr>
            <a:r>
              <a:rPr sz="3200" spc="-10">
                <a:latin typeface="宋体"/>
                <a:cs typeface="宋体"/>
              </a:rPr>
              <a:t>游戏方法:</a:t>
            </a:r>
            <a:endParaRPr sz="3200">
              <a:latin typeface="宋体"/>
              <a:cs typeface="宋体"/>
            </a:endParaRPr>
          </a:p>
          <a:p>
            <a:pPr marL="527050" marR="100965" indent="-514350">
              <a:lnSpc>
                <a:spcPts val="3840"/>
              </a:lnSpc>
              <a:spcBef>
                <a:spcPts val="1085"/>
              </a:spcBef>
              <a:buSzPct val="101562"/>
              <a:buAutoNum type="arabicPeriod"/>
              <a:tabLst>
                <a:tab pos="527050"/>
              </a:tabLst>
            </a:pPr>
            <a:r>
              <a:rPr sz="3200" spc="-5">
                <a:latin typeface="宋体"/>
                <a:cs typeface="宋体"/>
              </a:rPr>
              <a:t>全部同学围成一圈，然后朝着一个方向慢</a:t>
            </a:r>
            <a:r>
              <a:rPr sz="3200" spc="-50">
                <a:latin typeface="宋体"/>
                <a:cs typeface="宋体"/>
              </a:rPr>
              <a:t>跑</a:t>
            </a:r>
            <a:endParaRPr sz="3200">
              <a:latin typeface="宋体"/>
              <a:cs typeface="宋体"/>
            </a:endParaRPr>
          </a:p>
          <a:p>
            <a:pPr marL="527050" indent="-514350">
              <a:lnSpc>
                <a:spcPct val="100000"/>
              </a:lnSpc>
              <a:spcBef>
                <a:spcPts val="590"/>
              </a:spcBef>
              <a:buSzPct val="101562"/>
              <a:buAutoNum type="arabicPeriod"/>
              <a:tabLst>
                <a:tab pos="527050"/>
              </a:tabLst>
            </a:pPr>
            <a:r>
              <a:rPr sz="3200" spc="-5">
                <a:latin typeface="宋体"/>
                <a:cs typeface="宋体"/>
              </a:rPr>
              <a:t>老师说：“桃花桃花朵朵开”</a:t>
            </a:r>
            <a:endParaRPr sz="3200">
              <a:latin typeface="宋体"/>
              <a:cs typeface="宋体"/>
            </a:endParaRPr>
          </a:p>
          <a:p>
            <a:pPr marL="1231265" marR="5080">
              <a:lnSpc>
                <a:spcPts val="4610"/>
              </a:lnSpc>
              <a:spcBef>
                <a:spcPts val="100"/>
              </a:spcBef>
              <a:tabLst>
                <a:tab pos="4279265"/>
              </a:tabLst>
            </a:pPr>
            <a:r>
              <a:rPr sz="3200">
                <a:latin typeface="宋体"/>
                <a:cs typeface="宋体"/>
              </a:rPr>
              <a:t>同学们大声说</a:t>
            </a:r>
            <a:r>
              <a:rPr sz="3200" spc="-50">
                <a:latin typeface="宋体"/>
                <a:cs typeface="宋体"/>
              </a:rPr>
              <a:t>：</a:t>
            </a:r>
            <a:r>
              <a:rPr sz="3200">
                <a:latin typeface="宋体"/>
                <a:cs typeface="宋体"/>
              </a:rPr>
              <a:t>	“桃花桃花开几朵</a:t>
            </a:r>
            <a:r>
              <a:rPr sz="3200" spc="-50">
                <a:latin typeface="宋体"/>
                <a:cs typeface="宋体"/>
              </a:rPr>
              <a:t>”</a:t>
            </a:r>
            <a:r>
              <a:rPr sz="3200">
                <a:latin typeface="宋体"/>
                <a:cs typeface="宋体"/>
              </a:rPr>
              <a:t>老师说开3朵，那么就是三个人围在</a:t>
            </a:r>
            <a:r>
              <a:rPr sz="3200" spc="-50">
                <a:latin typeface="宋体"/>
                <a:cs typeface="宋体"/>
              </a:rPr>
              <a:t>一</a:t>
            </a:r>
            <a:endParaRPr sz="3200">
              <a:latin typeface="宋体"/>
              <a:cs typeface="宋体"/>
            </a:endParaRPr>
          </a:p>
          <a:p>
            <a:pPr marL="12700">
              <a:lnSpc>
                <a:spcPts val="3729"/>
              </a:lnSpc>
            </a:pPr>
            <a:r>
              <a:rPr sz="3200" spc="-5">
                <a:latin typeface="宋体"/>
                <a:cs typeface="宋体"/>
              </a:rPr>
              <a:t>起，四朵开，就是四个人围在一起。</a:t>
            </a:r>
            <a:endParaRPr sz="3200">
              <a:latin typeface="宋体"/>
              <a:cs typeface="宋体"/>
            </a:endParaRPr>
          </a:p>
          <a:p>
            <a:pPr marL="791845">
              <a:lnSpc>
                <a:spcPct val="100000"/>
              </a:lnSpc>
              <a:spcBef>
                <a:spcPts val="2720"/>
              </a:spcBef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温馨提示：每朵桃花中至少</a:t>
            </a:r>
            <a:r>
              <a:rPr sz="3200" b="1" spc="-325">
                <a:solidFill>
                  <a:srgbClr val="FF0000"/>
                </a:solidFill>
                <a:latin typeface="Microsoft JhengHei"/>
                <a:cs typeface="Microsoft JhengHei"/>
              </a:rPr>
              <a:t>2</a:t>
            </a:r>
            <a:r>
              <a:rPr sz="3200" b="1" spc="-20">
                <a:solidFill>
                  <a:srgbClr val="FF0000"/>
                </a:solidFill>
                <a:latin typeface="Microsoft JhengHei"/>
                <a:cs typeface="Microsoft JhengHei"/>
              </a:rPr>
              <a:t>名男生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46090" y="3272689"/>
            <a:ext cx="3225800" cy="13252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7665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latin typeface="宋体"/>
                <a:cs typeface="宋体"/>
              </a:rPr>
              <a:t>每找对一张卡片，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2800" b="1">
                <a:solidFill>
                  <a:srgbClr val="FF3300"/>
                </a:solidFill>
                <a:latin typeface="Microsoft JhengHei"/>
                <a:cs typeface="Microsoft JhengHei"/>
              </a:rPr>
              <a:t>得</a:t>
            </a:r>
            <a:r>
              <a:rPr sz="2800" b="1" spc="-285">
                <a:solidFill>
                  <a:srgbClr val="FF3300"/>
                </a:solidFill>
                <a:latin typeface="Microsoft JhengHei"/>
                <a:cs typeface="Microsoft JhengHei"/>
              </a:rPr>
              <a:t>1</a:t>
            </a:r>
            <a:r>
              <a:rPr sz="2800" b="1">
                <a:solidFill>
                  <a:srgbClr val="FF3300"/>
                </a:solidFill>
                <a:latin typeface="Microsoft JhengHei"/>
                <a:cs typeface="Microsoft JhengHei"/>
              </a:rPr>
              <a:t>分</a:t>
            </a:r>
            <a:r>
              <a:rPr sz="2800" spc="-10">
                <a:latin typeface="宋体"/>
                <a:cs typeface="宋体"/>
              </a:rPr>
              <a:t>；找错不得分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>
                <a:latin typeface="宋体"/>
                <a:cs typeface="宋体"/>
              </a:rPr>
              <a:t>.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66199" y="456572"/>
            <a:ext cx="5207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活动一：极速</a:t>
            </a:r>
            <a:r>
              <a:rPr spc="-490"/>
              <a:t>180</a:t>
            </a:r>
            <a:r>
              <a:rPr spc="-50"/>
              <a:t>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6939" y="1269163"/>
            <a:ext cx="3835400" cy="3828415"/>
          </a:xfrm>
          <a:prstGeom prst="rect">
            <a:avLst/>
          </a:prstGeom>
        </p:spPr>
        <p:txBody>
          <a:bodyPr vert="horz" wrap="square" lIns="0" tIns="226695" rIns="0" bIns="0" rtlCol="0">
            <a:spAutoFit/>
          </a:bodyPr>
          <a:lstStyle/>
          <a:p>
            <a:pPr marL="557530">
              <a:lnSpc>
                <a:spcPct val="100000"/>
              </a:lnSpc>
              <a:spcBef>
                <a:spcPts val="1785"/>
              </a:spcBef>
              <a:tabLst>
                <a:tab pos="1586230"/>
              </a:tabLst>
            </a:pPr>
            <a:r>
              <a:rPr sz="5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任</a:t>
            </a:r>
            <a:r>
              <a:rPr sz="54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5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务</a:t>
            </a:r>
            <a:endParaRPr sz="5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80"/>
              </a:spcBef>
            </a:pPr>
            <a:r>
              <a:rPr sz="2500">
                <a:latin typeface="宋体"/>
                <a:cs typeface="宋体"/>
              </a:rPr>
              <a:t>1．</a:t>
            </a:r>
            <a:r>
              <a:rPr sz="2500" spc="-5">
                <a:latin typeface="宋体"/>
                <a:cs typeface="宋体"/>
              </a:rPr>
              <a:t>每个团队的桌子上放有</a:t>
            </a:r>
            <a:endParaRPr sz="25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</a:pPr>
            <a:r>
              <a:rPr sz="2500">
                <a:latin typeface="宋体"/>
                <a:cs typeface="宋体"/>
              </a:rPr>
              <a:t>20</a:t>
            </a:r>
            <a:r>
              <a:rPr sz="2500" spc="-5">
                <a:latin typeface="宋体"/>
                <a:cs typeface="宋体"/>
              </a:rPr>
              <a:t>张卡片，每张卡片上印有图片、文字或数字，这些信</a:t>
            </a:r>
            <a:r>
              <a:rPr sz="2500">
                <a:latin typeface="宋体"/>
                <a:cs typeface="宋体"/>
              </a:rPr>
              <a:t>息都暗藏着</a:t>
            </a:r>
            <a:r>
              <a:rPr sz="2500" b="1" spc="-275">
                <a:solidFill>
                  <a:srgbClr val="FF3300"/>
                </a:solidFill>
                <a:latin typeface="Microsoft JhengHei"/>
                <a:cs typeface="Microsoft JhengHei"/>
              </a:rPr>
              <a:t>1—</a:t>
            </a:r>
            <a:r>
              <a:rPr sz="2500" b="1" spc="-200">
                <a:solidFill>
                  <a:srgbClr val="FF3300"/>
                </a:solidFill>
                <a:latin typeface="Microsoft JhengHei"/>
                <a:cs typeface="Microsoft JhengHei"/>
              </a:rPr>
              <a:t>20</a:t>
            </a:r>
            <a:r>
              <a:rPr sz="2500" spc="-15">
                <a:latin typeface="宋体"/>
                <a:cs typeface="宋体"/>
              </a:rPr>
              <a:t>的数字。</a:t>
            </a:r>
            <a:r>
              <a:rPr sz="2500" spc="-50">
                <a:latin typeface="宋体"/>
                <a:cs typeface="宋体"/>
              </a:rPr>
              <a:t> </a:t>
            </a:r>
            <a:r>
              <a:rPr sz="2500">
                <a:latin typeface="宋体"/>
                <a:cs typeface="宋体"/>
              </a:rPr>
              <a:t>2．每个团队必须在</a:t>
            </a:r>
            <a:r>
              <a:rPr sz="2500" b="1" spc="-254">
                <a:solidFill>
                  <a:srgbClr val="FF3300"/>
                </a:solidFill>
                <a:latin typeface="Microsoft JhengHei"/>
                <a:cs typeface="Microsoft JhengHei"/>
              </a:rPr>
              <a:t>180</a:t>
            </a:r>
            <a:r>
              <a:rPr sz="2500" b="1">
                <a:solidFill>
                  <a:srgbClr val="FF3300"/>
                </a:solidFill>
                <a:latin typeface="Microsoft JhengHei"/>
                <a:cs typeface="Microsoft JhengHei"/>
              </a:rPr>
              <a:t>秒</a:t>
            </a:r>
            <a:r>
              <a:rPr sz="2500" spc="-50">
                <a:latin typeface="宋体"/>
                <a:cs typeface="宋体"/>
              </a:rPr>
              <a:t>内</a:t>
            </a:r>
            <a:r>
              <a:rPr sz="2500" spc="-5">
                <a:latin typeface="宋体"/>
                <a:cs typeface="宋体"/>
              </a:rPr>
              <a:t>找出尽可能多的数字，并在</a:t>
            </a:r>
            <a:r>
              <a:rPr sz="2500" spc="-10">
                <a:latin typeface="宋体"/>
                <a:cs typeface="宋体"/>
              </a:rPr>
              <a:t>答题框内写出答案。</a:t>
            </a:r>
            <a:endParaRPr sz="25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72118" y="1886724"/>
            <a:ext cx="2768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15">
                <a:solidFill>
                  <a:srgbClr val="FF0000"/>
                </a:solidFill>
                <a:latin typeface="Microsoft JhengHei"/>
                <a:cs typeface="Microsoft JhengHei"/>
              </a:rPr>
              <a:t>记分规则</a:t>
            </a:r>
            <a:endParaRPr sz="5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0" y="533400"/>
            <a:ext cx="4267200" cy="40576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352800" y="5105400"/>
            <a:ext cx="13620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2—</a:t>
            </a:r>
            <a:r>
              <a:rPr sz="1800">
                <a:latin typeface="宋体"/>
                <a:cs typeface="宋体"/>
              </a:rPr>
              <a:t>形状像</a:t>
            </a:r>
            <a:r>
              <a:rPr sz="1800" spc="-50">
                <a:latin typeface="Arial"/>
                <a:cs typeface="Arial"/>
              </a:rPr>
              <a:t>2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514600" y="1295400"/>
            <a:ext cx="4114800" cy="32575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657600" y="4800600"/>
            <a:ext cx="14636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5—</a:t>
            </a:r>
            <a:r>
              <a:rPr sz="1800" spc="-15">
                <a:latin typeface="宋体"/>
                <a:cs typeface="宋体"/>
              </a:rPr>
              <a:t>五星红旗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057400" y="1358900"/>
            <a:ext cx="4572000" cy="336708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505200" y="5105400"/>
            <a:ext cx="15906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12—</a:t>
            </a:r>
            <a:r>
              <a:rPr sz="1800" spc="-15">
                <a:latin typeface="宋体"/>
                <a:cs typeface="宋体"/>
              </a:rPr>
              <a:t>十二生肖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282823" y="1358900"/>
            <a:ext cx="4572000" cy="3394075"/>
            <a:chOff x="2282823" y="1358900"/>
            <a:chExt cx="4572000" cy="339407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282823" y="1358900"/>
              <a:ext cx="4572000" cy="339407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756178" y="2085451"/>
              <a:ext cx="864869" cy="814705"/>
            </a:xfrm>
            <a:custGeom>
              <a:rect l="l" t="t" r="r" b="b"/>
              <a:pathLst>
                <a:path w="864869" h="814705">
                  <a:moveTo>
                    <a:pt x="3694" y="362417"/>
                  </a:moveTo>
                  <a:lnTo>
                    <a:pt x="0" y="352063"/>
                  </a:lnTo>
                  <a:lnTo>
                    <a:pt x="37195" y="332785"/>
                  </a:lnTo>
                  <a:lnTo>
                    <a:pt x="105036" y="293897"/>
                  </a:lnTo>
                  <a:lnTo>
                    <a:pt x="165536" y="253773"/>
                  </a:lnTo>
                  <a:lnTo>
                    <a:pt x="218416" y="212569"/>
                  </a:lnTo>
                  <a:lnTo>
                    <a:pt x="264195" y="170072"/>
                  </a:lnTo>
                  <a:lnTo>
                    <a:pt x="305991" y="124985"/>
                  </a:lnTo>
                  <a:lnTo>
                    <a:pt x="344322" y="77094"/>
                  </a:lnTo>
                  <a:lnTo>
                    <a:pt x="379294" y="26229"/>
                  </a:lnTo>
                  <a:lnTo>
                    <a:pt x="395326" y="0"/>
                  </a:lnTo>
                  <a:lnTo>
                    <a:pt x="469218" y="48322"/>
                  </a:lnTo>
                  <a:lnTo>
                    <a:pt x="435966" y="65580"/>
                  </a:lnTo>
                  <a:lnTo>
                    <a:pt x="447146" y="75934"/>
                  </a:lnTo>
                  <a:lnTo>
                    <a:pt x="421189" y="75934"/>
                  </a:lnTo>
                  <a:lnTo>
                    <a:pt x="362131" y="142917"/>
                  </a:lnTo>
                  <a:lnTo>
                    <a:pt x="318720" y="184337"/>
                  </a:lnTo>
                  <a:lnTo>
                    <a:pt x="272644" y="222694"/>
                  </a:lnTo>
                  <a:lnTo>
                    <a:pt x="221909" y="259355"/>
                  </a:lnTo>
                  <a:lnTo>
                    <a:pt x="166489" y="292576"/>
                  </a:lnTo>
                  <a:lnTo>
                    <a:pt x="105528" y="322778"/>
                  </a:lnTo>
                  <a:lnTo>
                    <a:pt x="39588" y="349730"/>
                  </a:lnTo>
                  <a:lnTo>
                    <a:pt x="3694" y="362417"/>
                  </a:lnTo>
                  <a:close/>
                </a:path>
                <a:path w="864869" h="814705">
                  <a:moveTo>
                    <a:pt x="790652" y="334804"/>
                  </a:moveTo>
                  <a:lnTo>
                    <a:pt x="727352" y="311587"/>
                  </a:lnTo>
                  <a:lnTo>
                    <a:pt x="682555" y="290446"/>
                  </a:lnTo>
                  <a:lnTo>
                    <a:pt x="648441" y="271764"/>
                  </a:lnTo>
                  <a:lnTo>
                    <a:pt x="611461" y="250240"/>
                  </a:lnTo>
                  <a:lnTo>
                    <a:pt x="538810" y="197414"/>
                  </a:lnTo>
                  <a:lnTo>
                    <a:pt x="491242" y="153838"/>
                  </a:lnTo>
                  <a:lnTo>
                    <a:pt x="446824" y="106209"/>
                  </a:lnTo>
                  <a:lnTo>
                    <a:pt x="421189" y="75934"/>
                  </a:lnTo>
                  <a:lnTo>
                    <a:pt x="447146" y="75934"/>
                  </a:lnTo>
                  <a:lnTo>
                    <a:pt x="464348" y="91867"/>
                  </a:lnTo>
                  <a:lnTo>
                    <a:pt x="511043" y="131268"/>
                  </a:lnTo>
                  <a:lnTo>
                    <a:pt x="561382" y="167510"/>
                  </a:lnTo>
                  <a:lnTo>
                    <a:pt x="611952" y="197711"/>
                  </a:lnTo>
                  <a:lnTo>
                    <a:pt x="663152" y="222053"/>
                  </a:lnTo>
                  <a:lnTo>
                    <a:pt x="716903" y="241449"/>
                  </a:lnTo>
                  <a:lnTo>
                    <a:pt x="773708" y="256119"/>
                  </a:lnTo>
                  <a:lnTo>
                    <a:pt x="829727" y="265414"/>
                  </a:lnTo>
                  <a:lnTo>
                    <a:pt x="864545" y="269224"/>
                  </a:lnTo>
                  <a:lnTo>
                    <a:pt x="864545" y="283031"/>
                  </a:lnTo>
                  <a:lnTo>
                    <a:pt x="811986" y="306104"/>
                  </a:lnTo>
                  <a:lnTo>
                    <a:pt x="804507" y="311344"/>
                  </a:lnTo>
                  <a:lnTo>
                    <a:pt x="798004" y="320204"/>
                  </a:lnTo>
                  <a:lnTo>
                    <a:pt x="790652" y="334804"/>
                  </a:lnTo>
                  <a:close/>
                </a:path>
                <a:path w="864869" h="814705">
                  <a:moveTo>
                    <a:pt x="443356" y="300289"/>
                  </a:moveTo>
                  <a:lnTo>
                    <a:pt x="424883" y="272676"/>
                  </a:lnTo>
                  <a:lnTo>
                    <a:pt x="417406" y="255384"/>
                  </a:lnTo>
                  <a:lnTo>
                    <a:pt x="409643" y="239670"/>
                  </a:lnTo>
                  <a:lnTo>
                    <a:pt x="393775" y="214820"/>
                  </a:lnTo>
                  <a:lnTo>
                    <a:pt x="365769" y="176031"/>
                  </a:lnTo>
                  <a:lnTo>
                    <a:pt x="376852" y="169128"/>
                  </a:lnTo>
                  <a:lnTo>
                    <a:pt x="436964" y="201973"/>
                  </a:lnTo>
                  <a:lnTo>
                    <a:pt x="445539" y="208381"/>
                  </a:lnTo>
                  <a:lnTo>
                    <a:pt x="456288" y="217450"/>
                  </a:lnTo>
                  <a:lnTo>
                    <a:pt x="476608" y="251966"/>
                  </a:lnTo>
                  <a:lnTo>
                    <a:pt x="476264" y="253135"/>
                  </a:lnTo>
                  <a:lnTo>
                    <a:pt x="463676" y="284757"/>
                  </a:lnTo>
                  <a:lnTo>
                    <a:pt x="443356" y="300289"/>
                  </a:lnTo>
                  <a:close/>
                </a:path>
                <a:path w="864869" h="814705">
                  <a:moveTo>
                    <a:pt x="655799" y="303740"/>
                  </a:moveTo>
                  <a:lnTo>
                    <a:pt x="580057" y="303740"/>
                  </a:lnTo>
                  <a:lnTo>
                    <a:pt x="609614" y="269224"/>
                  </a:lnTo>
                  <a:lnTo>
                    <a:pt x="655799" y="303740"/>
                  </a:lnTo>
                  <a:close/>
                </a:path>
                <a:path w="864869" h="814705">
                  <a:moveTo>
                    <a:pt x="232762" y="814577"/>
                  </a:moveTo>
                  <a:lnTo>
                    <a:pt x="188426" y="752448"/>
                  </a:lnTo>
                  <a:lnTo>
                    <a:pt x="206899" y="693771"/>
                  </a:lnTo>
                  <a:lnTo>
                    <a:pt x="206899" y="383127"/>
                  </a:lnTo>
                  <a:lnTo>
                    <a:pt x="206410" y="345202"/>
                  </a:lnTo>
                  <a:lnTo>
                    <a:pt x="204821" y="297700"/>
                  </a:lnTo>
                  <a:lnTo>
                    <a:pt x="203205" y="272676"/>
                  </a:lnTo>
                  <a:lnTo>
                    <a:pt x="258624" y="303740"/>
                  </a:lnTo>
                  <a:lnTo>
                    <a:pt x="655799" y="303740"/>
                  </a:lnTo>
                  <a:lnTo>
                    <a:pt x="665034" y="310643"/>
                  </a:lnTo>
                  <a:lnTo>
                    <a:pt x="647792" y="324450"/>
                  </a:lnTo>
                  <a:lnTo>
                    <a:pt x="258624" y="324450"/>
                  </a:lnTo>
                  <a:lnTo>
                    <a:pt x="258624" y="410740"/>
                  </a:lnTo>
                  <a:lnTo>
                    <a:pt x="640564" y="410740"/>
                  </a:lnTo>
                  <a:lnTo>
                    <a:pt x="640928" y="431449"/>
                  </a:lnTo>
                  <a:lnTo>
                    <a:pt x="258624" y="431449"/>
                  </a:lnTo>
                  <a:lnTo>
                    <a:pt x="258624" y="517739"/>
                  </a:lnTo>
                  <a:lnTo>
                    <a:pt x="642442" y="517739"/>
                  </a:lnTo>
                  <a:lnTo>
                    <a:pt x="642806" y="538449"/>
                  </a:lnTo>
                  <a:lnTo>
                    <a:pt x="258624" y="538449"/>
                  </a:lnTo>
                  <a:lnTo>
                    <a:pt x="258624" y="735190"/>
                  </a:lnTo>
                  <a:lnTo>
                    <a:pt x="368893" y="735190"/>
                  </a:lnTo>
                  <a:lnTo>
                    <a:pt x="318159" y="757075"/>
                  </a:lnTo>
                  <a:lnTo>
                    <a:pt x="275192" y="779307"/>
                  </a:lnTo>
                  <a:lnTo>
                    <a:pt x="246833" y="798640"/>
                  </a:lnTo>
                  <a:lnTo>
                    <a:pt x="235863" y="809643"/>
                  </a:lnTo>
                  <a:lnTo>
                    <a:pt x="232762" y="814577"/>
                  </a:lnTo>
                  <a:close/>
                </a:path>
                <a:path w="864869" h="814705">
                  <a:moveTo>
                    <a:pt x="640564" y="410740"/>
                  </a:moveTo>
                  <a:lnTo>
                    <a:pt x="587447" y="410740"/>
                  </a:lnTo>
                  <a:lnTo>
                    <a:pt x="587447" y="324450"/>
                  </a:lnTo>
                  <a:lnTo>
                    <a:pt x="647792" y="324450"/>
                  </a:lnTo>
                  <a:lnTo>
                    <a:pt x="639171" y="331353"/>
                  </a:lnTo>
                  <a:lnTo>
                    <a:pt x="640564" y="410740"/>
                  </a:lnTo>
                  <a:close/>
                </a:path>
                <a:path w="864869" h="814705">
                  <a:moveTo>
                    <a:pt x="642442" y="517739"/>
                  </a:moveTo>
                  <a:lnTo>
                    <a:pt x="587447" y="517739"/>
                  </a:lnTo>
                  <a:lnTo>
                    <a:pt x="587447" y="431449"/>
                  </a:lnTo>
                  <a:lnTo>
                    <a:pt x="640928" y="431449"/>
                  </a:lnTo>
                  <a:lnTo>
                    <a:pt x="642442" y="517739"/>
                  </a:lnTo>
                  <a:close/>
                </a:path>
                <a:path w="864869" h="814705">
                  <a:moveTo>
                    <a:pt x="576362" y="648901"/>
                  </a:moveTo>
                  <a:lnTo>
                    <a:pt x="543111" y="648901"/>
                  </a:lnTo>
                  <a:lnTo>
                    <a:pt x="603173" y="602380"/>
                  </a:lnTo>
                  <a:lnTo>
                    <a:pt x="607536" y="598906"/>
                  </a:lnTo>
                  <a:lnTo>
                    <a:pt x="638941" y="570430"/>
                  </a:lnTo>
                  <a:lnTo>
                    <a:pt x="661108" y="545838"/>
                  </a:lnTo>
                  <a:lnTo>
                    <a:pt x="668728" y="534998"/>
                  </a:lnTo>
                  <a:lnTo>
                    <a:pt x="731537" y="590223"/>
                  </a:lnTo>
                  <a:lnTo>
                    <a:pt x="708974" y="592632"/>
                  </a:lnTo>
                  <a:lnTo>
                    <a:pt x="705560" y="593136"/>
                  </a:lnTo>
                  <a:lnTo>
                    <a:pt x="698430" y="595134"/>
                  </a:lnTo>
                  <a:lnTo>
                    <a:pt x="657645" y="610933"/>
                  </a:lnTo>
                  <a:lnTo>
                    <a:pt x="576362" y="648901"/>
                  </a:lnTo>
                  <a:close/>
                </a:path>
                <a:path w="864869" h="814705">
                  <a:moveTo>
                    <a:pt x="587447" y="566062"/>
                  </a:moveTo>
                  <a:lnTo>
                    <a:pt x="587447" y="538449"/>
                  </a:lnTo>
                  <a:lnTo>
                    <a:pt x="642806" y="538449"/>
                  </a:lnTo>
                  <a:lnTo>
                    <a:pt x="642866" y="541901"/>
                  </a:lnTo>
                  <a:lnTo>
                    <a:pt x="587447" y="566062"/>
                  </a:lnTo>
                  <a:close/>
                </a:path>
                <a:path w="864869" h="814705">
                  <a:moveTo>
                    <a:pt x="720454" y="811126"/>
                  </a:moveTo>
                  <a:lnTo>
                    <a:pt x="687202" y="790416"/>
                  </a:lnTo>
                  <a:lnTo>
                    <a:pt x="674864" y="779516"/>
                  </a:lnTo>
                  <a:lnTo>
                    <a:pt x="646157" y="757167"/>
                  </a:lnTo>
                  <a:lnTo>
                    <a:pt x="610134" y="732575"/>
                  </a:lnTo>
                  <a:lnTo>
                    <a:pt x="543111" y="692045"/>
                  </a:lnTo>
                  <a:lnTo>
                    <a:pt x="492309" y="664109"/>
                  </a:lnTo>
                  <a:lnTo>
                    <a:pt x="385166" y="611472"/>
                  </a:lnTo>
                  <a:lnTo>
                    <a:pt x="328822" y="586772"/>
                  </a:lnTo>
                  <a:lnTo>
                    <a:pt x="332517" y="576417"/>
                  </a:lnTo>
                  <a:lnTo>
                    <a:pt x="388630" y="593890"/>
                  </a:lnTo>
                  <a:lnTo>
                    <a:pt x="493926" y="630132"/>
                  </a:lnTo>
                  <a:lnTo>
                    <a:pt x="543111" y="648901"/>
                  </a:lnTo>
                  <a:lnTo>
                    <a:pt x="576362" y="648901"/>
                  </a:lnTo>
                  <a:lnTo>
                    <a:pt x="561584" y="655804"/>
                  </a:lnTo>
                  <a:lnTo>
                    <a:pt x="640532" y="686133"/>
                  </a:lnTo>
                  <a:lnTo>
                    <a:pt x="667372" y="697196"/>
                  </a:lnTo>
                  <a:lnTo>
                    <a:pt x="703827" y="716207"/>
                  </a:lnTo>
                  <a:lnTo>
                    <a:pt x="731637" y="747942"/>
                  </a:lnTo>
                  <a:lnTo>
                    <a:pt x="735232" y="774884"/>
                  </a:lnTo>
                  <a:lnTo>
                    <a:pt x="720454" y="811126"/>
                  </a:lnTo>
                  <a:close/>
                </a:path>
                <a:path w="864869" h="814705">
                  <a:moveTo>
                    <a:pt x="368893" y="735190"/>
                  </a:moveTo>
                  <a:lnTo>
                    <a:pt x="258624" y="735190"/>
                  </a:lnTo>
                  <a:lnTo>
                    <a:pt x="465523" y="676513"/>
                  </a:lnTo>
                  <a:lnTo>
                    <a:pt x="472913" y="690320"/>
                  </a:lnTo>
                  <a:lnTo>
                    <a:pt x="368893" y="73519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756178" y="2085451"/>
              <a:ext cx="864869" cy="518159"/>
            </a:xfrm>
            <a:custGeom>
              <a:rect l="l" t="t" r="r" b="b"/>
              <a:pathLst>
                <a:path w="864869" h="518159">
                  <a:moveTo>
                    <a:pt x="258624" y="517739"/>
                  </a:moveTo>
                  <a:lnTo>
                    <a:pt x="587447" y="517739"/>
                  </a:lnTo>
                  <a:lnTo>
                    <a:pt x="587447" y="431449"/>
                  </a:lnTo>
                  <a:lnTo>
                    <a:pt x="258624" y="431449"/>
                  </a:lnTo>
                  <a:lnTo>
                    <a:pt x="258624" y="517739"/>
                  </a:lnTo>
                  <a:close/>
                </a:path>
                <a:path w="864869" h="518159">
                  <a:moveTo>
                    <a:pt x="0" y="352063"/>
                  </a:moveTo>
                  <a:lnTo>
                    <a:pt x="37195" y="332785"/>
                  </a:lnTo>
                  <a:lnTo>
                    <a:pt x="105036" y="293897"/>
                  </a:lnTo>
                  <a:lnTo>
                    <a:pt x="165536" y="253773"/>
                  </a:lnTo>
                  <a:lnTo>
                    <a:pt x="218416" y="212569"/>
                  </a:lnTo>
                  <a:lnTo>
                    <a:pt x="224890" y="206803"/>
                  </a:lnTo>
                  <a:lnTo>
                    <a:pt x="241998" y="191563"/>
                  </a:lnTo>
                  <a:lnTo>
                    <a:pt x="263583" y="170664"/>
                  </a:lnTo>
                  <a:lnTo>
                    <a:pt x="264195" y="170072"/>
                  </a:lnTo>
                  <a:lnTo>
                    <a:pt x="305991" y="124985"/>
                  </a:lnTo>
                  <a:lnTo>
                    <a:pt x="344322" y="77094"/>
                  </a:lnTo>
                  <a:lnTo>
                    <a:pt x="379191" y="26399"/>
                  </a:lnTo>
                  <a:lnTo>
                    <a:pt x="379294" y="26229"/>
                  </a:lnTo>
                  <a:lnTo>
                    <a:pt x="395326" y="0"/>
                  </a:lnTo>
                  <a:lnTo>
                    <a:pt x="469218" y="48322"/>
                  </a:lnTo>
                  <a:lnTo>
                    <a:pt x="435966" y="65580"/>
                  </a:lnTo>
                  <a:lnTo>
                    <a:pt x="464348" y="91867"/>
                  </a:lnTo>
                  <a:lnTo>
                    <a:pt x="511043" y="131268"/>
                  </a:lnTo>
                  <a:lnTo>
                    <a:pt x="561382" y="167510"/>
                  </a:lnTo>
                  <a:lnTo>
                    <a:pt x="611952" y="197711"/>
                  </a:lnTo>
                  <a:lnTo>
                    <a:pt x="615251" y="199380"/>
                  </a:lnTo>
                  <a:lnTo>
                    <a:pt x="637324" y="210547"/>
                  </a:lnTo>
                  <a:lnTo>
                    <a:pt x="663152" y="222053"/>
                  </a:lnTo>
                  <a:lnTo>
                    <a:pt x="716903" y="241449"/>
                  </a:lnTo>
                  <a:lnTo>
                    <a:pt x="773708" y="256119"/>
                  </a:lnTo>
                  <a:lnTo>
                    <a:pt x="829727" y="265414"/>
                  </a:lnTo>
                  <a:lnTo>
                    <a:pt x="864545" y="269224"/>
                  </a:lnTo>
                  <a:lnTo>
                    <a:pt x="864545" y="283031"/>
                  </a:lnTo>
                  <a:lnTo>
                    <a:pt x="811986" y="306104"/>
                  </a:lnTo>
                  <a:lnTo>
                    <a:pt x="804507" y="311344"/>
                  </a:lnTo>
                  <a:lnTo>
                    <a:pt x="798004" y="320204"/>
                  </a:lnTo>
                  <a:lnTo>
                    <a:pt x="790652" y="334804"/>
                  </a:lnTo>
                  <a:lnTo>
                    <a:pt x="727352" y="311587"/>
                  </a:lnTo>
                  <a:lnTo>
                    <a:pt x="682555" y="290446"/>
                  </a:lnTo>
                  <a:lnTo>
                    <a:pt x="648441" y="271764"/>
                  </a:lnTo>
                  <a:lnTo>
                    <a:pt x="611461" y="250240"/>
                  </a:lnTo>
                  <a:lnTo>
                    <a:pt x="538810" y="197414"/>
                  </a:lnTo>
                  <a:lnTo>
                    <a:pt x="491242" y="153838"/>
                  </a:lnTo>
                  <a:lnTo>
                    <a:pt x="446824" y="106209"/>
                  </a:lnTo>
                  <a:lnTo>
                    <a:pt x="421189" y="75934"/>
                  </a:lnTo>
                  <a:lnTo>
                    <a:pt x="362131" y="142917"/>
                  </a:lnTo>
                  <a:lnTo>
                    <a:pt x="318720" y="184337"/>
                  </a:lnTo>
                  <a:lnTo>
                    <a:pt x="272644" y="222694"/>
                  </a:lnTo>
                  <a:lnTo>
                    <a:pt x="247541" y="241611"/>
                  </a:lnTo>
                  <a:lnTo>
                    <a:pt x="166489" y="292576"/>
                  </a:lnTo>
                  <a:lnTo>
                    <a:pt x="105528" y="322778"/>
                  </a:lnTo>
                  <a:lnTo>
                    <a:pt x="39588" y="349730"/>
                  </a:lnTo>
                  <a:lnTo>
                    <a:pt x="3694" y="362417"/>
                  </a:lnTo>
                  <a:lnTo>
                    <a:pt x="0" y="35206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117185" y="2249816"/>
              <a:ext cx="120363" cy="140686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3944605" y="2354676"/>
              <a:ext cx="547370" cy="545465"/>
            </a:xfrm>
            <a:custGeom>
              <a:rect l="l" t="t" r="r" b="b"/>
              <a:pathLst>
                <a:path w="547370" h="545464">
                  <a:moveTo>
                    <a:pt x="284486" y="421095"/>
                  </a:moveTo>
                  <a:lnTo>
                    <a:pt x="129732" y="487850"/>
                  </a:lnTo>
                  <a:lnTo>
                    <a:pt x="86766" y="510082"/>
                  </a:lnTo>
                  <a:lnTo>
                    <a:pt x="58406" y="529416"/>
                  </a:lnTo>
                  <a:lnTo>
                    <a:pt x="47437" y="540418"/>
                  </a:lnTo>
                  <a:lnTo>
                    <a:pt x="44335" y="545353"/>
                  </a:lnTo>
                  <a:lnTo>
                    <a:pt x="0" y="483224"/>
                  </a:lnTo>
                  <a:lnTo>
                    <a:pt x="18472" y="424546"/>
                  </a:lnTo>
                  <a:lnTo>
                    <a:pt x="18472" y="113902"/>
                  </a:lnTo>
                  <a:lnTo>
                    <a:pt x="17983" y="75977"/>
                  </a:lnTo>
                  <a:lnTo>
                    <a:pt x="16394" y="28475"/>
                  </a:lnTo>
                  <a:lnTo>
                    <a:pt x="16265" y="26480"/>
                  </a:lnTo>
                  <a:lnTo>
                    <a:pt x="14778" y="3451"/>
                  </a:lnTo>
                  <a:lnTo>
                    <a:pt x="70197" y="34516"/>
                  </a:lnTo>
                  <a:lnTo>
                    <a:pt x="391630" y="34516"/>
                  </a:lnTo>
                  <a:lnTo>
                    <a:pt x="421187" y="0"/>
                  </a:lnTo>
                  <a:lnTo>
                    <a:pt x="476608" y="41418"/>
                  </a:lnTo>
                  <a:lnTo>
                    <a:pt x="450744" y="62129"/>
                  </a:lnTo>
                  <a:lnTo>
                    <a:pt x="454392" y="269941"/>
                  </a:lnTo>
                  <a:lnTo>
                    <a:pt x="454439" y="272676"/>
                  </a:lnTo>
                  <a:lnTo>
                    <a:pt x="399020" y="296838"/>
                  </a:lnTo>
                  <a:lnTo>
                    <a:pt x="399020" y="269225"/>
                  </a:lnTo>
                  <a:lnTo>
                    <a:pt x="70197" y="269225"/>
                  </a:lnTo>
                  <a:lnTo>
                    <a:pt x="70197" y="465966"/>
                  </a:lnTo>
                  <a:lnTo>
                    <a:pt x="277097" y="407289"/>
                  </a:lnTo>
                  <a:lnTo>
                    <a:pt x="284486" y="421095"/>
                  </a:lnTo>
                  <a:close/>
                </a:path>
                <a:path w="547370" h="545464">
                  <a:moveTo>
                    <a:pt x="144090" y="307192"/>
                  </a:moveTo>
                  <a:lnTo>
                    <a:pt x="178746" y="317984"/>
                  </a:lnTo>
                  <a:lnTo>
                    <a:pt x="200203" y="324666"/>
                  </a:lnTo>
                  <a:lnTo>
                    <a:pt x="305499" y="360908"/>
                  </a:lnTo>
                  <a:lnTo>
                    <a:pt x="329253" y="369972"/>
                  </a:lnTo>
                  <a:lnTo>
                    <a:pt x="354684" y="379676"/>
                  </a:lnTo>
                  <a:lnTo>
                    <a:pt x="414746" y="333156"/>
                  </a:lnTo>
                  <a:lnTo>
                    <a:pt x="450514" y="301206"/>
                  </a:lnTo>
                  <a:lnTo>
                    <a:pt x="480302" y="265773"/>
                  </a:lnTo>
                  <a:lnTo>
                    <a:pt x="543111" y="320999"/>
                  </a:lnTo>
                  <a:lnTo>
                    <a:pt x="520548" y="323407"/>
                  </a:lnTo>
                  <a:lnTo>
                    <a:pt x="517133" y="323911"/>
                  </a:lnTo>
                  <a:lnTo>
                    <a:pt x="510003" y="325909"/>
                  </a:lnTo>
                  <a:lnTo>
                    <a:pt x="469218" y="341708"/>
                  </a:lnTo>
                  <a:lnTo>
                    <a:pt x="444873" y="353080"/>
                  </a:lnTo>
                  <a:lnTo>
                    <a:pt x="406188" y="371150"/>
                  </a:lnTo>
                  <a:lnTo>
                    <a:pt x="373157" y="386579"/>
                  </a:lnTo>
                  <a:lnTo>
                    <a:pt x="452106" y="416908"/>
                  </a:lnTo>
                  <a:lnTo>
                    <a:pt x="478945" y="427972"/>
                  </a:lnTo>
                  <a:lnTo>
                    <a:pt x="505562" y="441161"/>
                  </a:lnTo>
                  <a:lnTo>
                    <a:pt x="515401" y="446982"/>
                  </a:lnTo>
                  <a:lnTo>
                    <a:pt x="538888" y="470644"/>
                  </a:lnTo>
                  <a:lnTo>
                    <a:pt x="543210" y="478718"/>
                  </a:lnTo>
                  <a:lnTo>
                    <a:pt x="546805" y="505660"/>
                  </a:lnTo>
                  <a:lnTo>
                    <a:pt x="535217" y="534077"/>
                  </a:lnTo>
                  <a:lnTo>
                    <a:pt x="532027" y="541901"/>
                  </a:lnTo>
                  <a:lnTo>
                    <a:pt x="498775" y="521191"/>
                  </a:lnTo>
                  <a:lnTo>
                    <a:pt x="486437" y="510292"/>
                  </a:lnTo>
                  <a:lnTo>
                    <a:pt x="457730" y="487942"/>
                  </a:lnTo>
                  <a:lnTo>
                    <a:pt x="421707" y="463350"/>
                  </a:lnTo>
                  <a:lnTo>
                    <a:pt x="404407" y="452662"/>
                  </a:lnTo>
                  <a:lnTo>
                    <a:pt x="354684" y="422821"/>
                  </a:lnTo>
                  <a:lnTo>
                    <a:pt x="329253" y="408835"/>
                  </a:lnTo>
                  <a:lnTo>
                    <a:pt x="303883" y="394884"/>
                  </a:lnTo>
                  <a:lnTo>
                    <a:pt x="196739" y="342247"/>
                  </a:lnTo>
                  <a:lnTo>
                    <a:pt x="171226" y="331062"/>
                  </a:lnTo>
                  <a:lnTo>
                    <a:pt x="140396" y="317547"/>
                  </a:lnTo>
                  <a:lnTo>
                    <a:pt x="144090" y="307192"/>
                  </a:lnTo>
                  <a:close/>
                </a:path>
                <a:path w="547370" h="545464">
                  <a:moveTo>
                    <a:pt x="70197" y="141515"/>
                  </a:moveTo>
                  <a:lnTo>
                    <a:pt x="399020" y="141515"/>
                  </a:lnTo>
                  <a:lnTo>
                    <a:pt x="399020" y="55225"/>
                  </a:lnTo>
                  <a:lnTo>
                    <a:pt x="70197" y="55225"/>
                  </a:lnTo>
                  <a:lnTo>
                    <a:pt x="70197" y="14151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702005" y="2092354"/>
              <a:ext cx="861060" cy="804545"/>
            </a:xfrm>
            <a:custGeom>
              <a:rect l="l" t="t" r="r" b="b"/>
              <a:pathLst>
                <a:path w="861060" h="804544">
                  <a:moveTo>
                    <a:pt x="328822" y="369321"/>
                  </a:moveTo>
                  <a:lnTo>
                    <a:pt x="317738" y="362418"/>
                  </a:lnTo>
                  <a:lnTo>
                    <a:pt x="335503" y="334712"/>
                  </a:lnTo>
                  <a:lnTo>
                    <a:pt x="363719" y="287102"/>
                  </a:lnTo>
                  <a:lnTo>
                    <a:pt x="390043" y="236623"/>
                  </a:lnTo>
                  <a:lnTo>
                    <a:pt x="412877" y="185991"/>
                  </a:lnTo>
                  <a:lnTo>
                    <a:pt x="441424" y="109121"/>
                  </a:lnTo>
                  <a:lnTo>
                    <a:pt x="459260" y="50075"/>
                  </a:lnTo>
                  <a:lnTo>
                    <a:pt x="469218" y="0"/>
                  </a:lnTo>
                  <a:lnTo>
                    <a:pt x="550500" y="41419"/>
                  </a:lnTo>
                  <a:lnTo>
                    <a:pt x="520943" y="58677"/>
                  </a:lnTo>
                  <a:lnTo>
                    <a:pt x="507780" y="86721"/>
                  </a:lnTo>
                  <a:lnTo>
                    <a:pt x="480026" y="145495"/>
                  </a:lnTo>
                  <a:lnTo>
                    <a:pt x="465523" y="176031"/>
                  </a:lnTo>
                  <a:lnTo>
                    <a:pt x="847208" y="176031"/>
                  </a:lnTo>
                  <a:lnTo>
                    <a:pt x="860850" y="186386"/>
                  </a:lnTo>
                  <a:lnTo>
                    <a:pt x="847918" y="196741"/>
                  </a:lnTo>
                  <a:lnTo>
                    <a:pt x="458135" y="196741"/>
                  </a:lnTo>
                  <a:lnTo>
                    <a:pt x="431466" y="238149"/>
                  </a:lnTo>
                  <a:lnTo>
                    <a:pt x="407045" y="274402"/>
                  </a:lnTo>
                  <a:lnTo>
                    <a:pt x="374716" y="317547"/>
                  </a:lnTo>
                  <a:lnTo>
                    <a:pt x="343775" y="353789"/>
                  </a:lnTo>
                  <a:lnTo>
                    <a:pt x="328822" y="369321"/>
                  </a:lnTo>
                  <a:close/>
                </a:path>
                <a:path w="861060" h="804544">
                  <a:moveTo>
                    <a:pt x="247540" y="227806"/>
                  </a:moveTo>
                  <a:lnTo>
                    <a:pt x="199509" y="227806"/>
                  </a:lnTo>
                  <a:lnTo>
                    <a:pt x="199163" y="145495"/>
                  </a:lnTo>
                  <a:lnTo>
                    <a:pt x="197463" y="41419"/>
                  </a:lnTo>
                  <a:lnTo>
                    <a:pt x="197363" y="37967"/>
                  </a:lnTo>
                  <a:lnTo>
                    <a:pt x="195815" y="3451"/>
                  </a:lnTo>
                  <a:lnTo>
                    <a:pt x="280792" y="37967"/>
                  </a:lnTo>
                  <a:lnTo>
                    <a:pt x="247540" y="62129"/>
                  </a:lnTo>
                  <a:lnTo>
                    <a:pt x="247540" y="227806"/>
                  </a:lnTo>
                  <a:close/>
                </a:path>
                <a:path w="861060" h="804544">
                  <a:moveTo>
                    <a:pt x="11084" y="400385"/>
                  </a:moveTo>
                  <a:lnTo>
                    <a:pt x="0" y="393482"/>
                  </a:lnTo>
                  <a:lnTo>
                    <a:pt x="11973" y="368711"/>
                  </a:lnTo>
                  <a:lnTo>
                    <a:pt x="28142" y="332001"/>
                  </a:lnTo>
                  <a:lnTo>
                    <a:pt x="44306" y="288856"/>
                  </a:lnTo>
                  <a:lnTo>
                    <a:pt x="55860" y="252052"/>
                  </a:lnTo>
                  <a:lnTo>
                    <a:pt x="77667" y="163469"/>
                  </a:lnTo>
                  <a:lnTo>
                    <a:pt x="85294" y="121938"/>
                  </a:lnTo>
                  <a:lnTo>
                    <a:pt x="88670" y="79386"/>
                  </a:lnTo>
                  <a:lnTo>
                    <a:pt x="173647" y="117354"/>
                  </a:lnTo>
                  <a:lnTo>
                    <a:pt x="140395" y="138064"/>
                  </a:lnTo>
                  <a:lnTo>
                    <a:pt x="132451" y="158785"/>
                  </a:lnTo>
                  <a:lnTo>
                    <a:pt x="120894" y="189974"/>
                  </a:lnTo>
                  <a:lnTo>
                    <a:pt x="107143" y="227806"/>
                  </a:lnTo>
                  <a:lnTo>
                    <a:pt x="353453" y="227806"/>
                  </a:lnTo>
                  <a:lnTo>
                    <a:pt x="373157" y="248515"/>
                  </a:lnTo>
                  <a:lnTo>
                    <a:pt x="103450" y="248515"/>
                  </a:lnTo>
                  <a:lnTo>
                    <a:pt x="82436" y="289071"/>
                  </a:lnTo>
                  <a:lnTo>
                    <a:pt x="48319" y="346670"/>
                  </a:lnTo>
                  <a:lnTo>
                    <a:pt x="27382" y="377669"/>
                  </a:lnTo>
                  <a:lnTo>
                    <a:pt x="11084" y="400385"/>
                  </a:lnTo>
                  <a:close/>
                </a:path>
                <a:path w="861060" h="804544">
                  <a:moveTo>
                    <a:pt x="847208" y="176031"/>
                  </a:moveTo>
                  <a:lnTo>
                    <a:pt x="775873" y="176031"/>
                  </a:lnTo>
                  <a:lnTo>
                    <a:pt x="801735" y="141515"/>
                  </a:lnTo>
                  <a:lnTo>
                    <a:pt x="847208" y="176031"/>
                  </a:lnTo>
                  <a:close/>
                </a:path>
                <a:path w="861060" h="804544">
                  <a:moveTo>
                    <a:pt x="353453" y="227806"/>
                  </a:moveTo>
                  <a:lnTo>
                    <a:pt x="273402" y="227806"/>
                  </a:lnTo>
                  <a:lnTo>
                    <a:pt x="314043" y="186386"/>
                  </a:lnTo>
                  <a:lnTo>
                    <a:pt x="353453" y="227806"/>
                  </a:lnTo>
                  <a:close/>
                </a:path>
                <a:path w="861060" h="804544">
                  <a:moveTo>
                    <a:pt x="317738" y="586772"/>
                  </a:moveTo>
                  <a:lnTo>
                    <a:pt x="310350" y="576417"/>
                  </a:lnTo>
                  <a:lnTo>
                    <a:pt x="335457" y="548884"/>
                  </a:lnTo>
                  <a:lnTo>
                    <a:pt x="370792" y="507331"/>
                  </a:lnTo>
                  <a:lnTo>
                    <a:pt x="405890" y="460735"/>
                  </a:lnTo>
                  <a:lnTo>
                    <a:pt x="436833" y="413706"/>
                  </a:lnTo>
                  <a:lnTo>
                    <a:pt x="463619" y="366247"/>
                  </a:lnTo>
                  <a:lnTo>
                    <a:pt x="486249" y="318356"/>
                  </a:lnTo>
                  <a:lnTo>
                    <a:pt x="504722" y="270034"/>
                  </a:lnTo>
                  <a:lnTo>
                    <a:pt x="519037" y="221280"/>
                  </a:lnTo>
                  <a:lnTo>
                    <a:pt x="524637" y="196741"/>
                  </a:lnTo>
                  <a:lnTo>
                    <a:pt x="580057" y="196741"/>
                  </a:lnTo>
                  <a:lnTo>
                    <a:pt x="551699" y="283018"/>
                  </a:lnTo>
                  <a:lnTo>
                    <a:pt x="527452" y="337164"/>
                  </a:lnTo>
                  <a:lnTo>
                    <a:pt x="498935" y="388615"/>
                  </a:lnTo>
                  <a:lnTo>
                    <a:pt x="466144" y="437369"/>
                  </a:lnTo>
                  <a:lnTo>
                    <a:pt x="429083" y="483427"/>
                  </a:lnTo>
                  <a:lnTo>
                    <a:pt x="387748" y="526787"/>
                  </a:lnTo>
                  <a:lnTo>
                    <a:pt x="342143" y="567451"/>
                  </a:lnTo>
                  <a:lnTo>
                    <a:pt x="317738" y="586772"/>
                  </a:lnTo>
                  <a:close/>
                </a:path>
                <a:path w="861060" h="804544">
                  <a:moveTo>
                    <a:pt x="325127" y="773158"/>
                  </a:moveTo>
                  <a:lnTo>
                    <a:pt x="317738" y="762804"/>
                  </a:lnTo>
                  <a:lnTo>
                    <a:pt x="352780" y="738157"/>
                  </a:lnTo>
                  <a:lnTo>
                    <a:pt x="401661" y="699367"/>
                  </a:lnTo>
                  <a:lnTo>
                    <a:pt x="431796" y="672294"/>
                  </a:lnTo>
                  <a:lnTo>
                    <a:pt x="459968" y="644249"/>
                  </a:lnTo>
                  <a:lnTo>
                    <a:pt x="486176" y="615234"/>
                  </a:lnTo>
                  <a:lnTo>
                    <a:pt x="510422" y="585249"/>
                  </a:lnTo>
                  <a:lnTo>
                    <a:pt x="543111" y="538449"/>
                  </a:lnTo>
                  <a:lnTo>
                    <a:pt x="571904" y="487525"/>
                  </a:lnTo>
                  <a:lnTo>
                    <a:pt x="589221" y="450205"/>
                  </a:lnTo>
                  <a:lnTo>
                    <a:pt x="605040" y="410188"/>
                  </a:lnTo>
                  <a:lnTo>
                    <a:pt x="619357" y="367474"/>
                  </a:lnTo>
                  <a:lnTo>
                    <a:pt x="632173" y="322064"/>
                  </a:lnTo>
                  <a:lnTo>
                    <a:pt x="648582" y="248893"/>
                  </a:lnTo>
                  <a:lnTo>
                    <a:pt x="657646" y="196741"/>
                  </a:lnTo>
                  <a:lnTo>
                    <a:pt x="713064" y="196741"/>
                  </a:lnTo>
                  <a:lnTo>
                    <a:pt x="705253" y="241485"/>
                  </a:lnTo>
                  <a:lnTo>
                    <a:pt x="697002" y="283402"/>
                  </a:lnTo>
                  <a:lnTo>
                    <a:pt x="683839" y="336794"/>
                  </a:lnTo>
                  <a:lnTo>
                    <a:pt x="668714" y="386680"/>
                  </a:lnTo>
                  <a:lnTo>
                    <a:pt x="651626" y="433061"/>
                  </a:lnTo>
                  <a:lnTo>
                    <a:pt x="632576" y="475936"/>
                  </a:lnTo>
                  <a:lnTo>
                    <a:pt x="611562" y="515306"/>
                  </a:lnTo>
                  <a:lnTo>
                    <a:pt x="588587" y="551170"/>
                  </a:lnTo>
                  <a:lnTo>
                    <a:pt x="557301" y="591144"/>
                  </a:lnTo>
                  <a:lnTo>
                    <a:pt x="508965" y="643460"/>
                  </a:lnTo>
                  <a:lnTo>
                    <a:pt x="479177" y="670804"/>
                  </a:lnTo>
                  <a:lnTo>
                    <a:pt x="447771" y="696475"/>
                  </a:lnTo>
                  <a:lnTo>
                    <a:pt x="414751" y="720474"/>
                  </a:lnTo>
                  <a:lnTo>
                    <a:pt x="380114" y="742802"/>
                  </a:lnTo>
                  <a:lnTo>
                    <a:pt x="352766" y="758383"/>
                  </a:lnTo>
                  <a:lnTo>
                    <a:pt x="325127" y="773158"/>
                  </a:lnTo>
                  <a:close/>
                </a:path>
                <a:path w="861060" h="804544">
                  <a:moveTo>
                    <a:pt x="780383" y="714481"/>
                  </a:moveTo>
                  <a:lnTo>
                    <a:pt x="683507" y="714481"/>
                  </a:lnTo>
                  <a:lnTo>
                    <a:pt x="702249" y="709701"/>
                  </a:lnTo>
                  <a:lnTo>
                    <a:pt x="706887" y="707928"/>
                  </a:lnTo>
                  <a:lnTo>
                    <a:pt x="738926" y="667885"/>
                  </a:lnTo>
                  <a:lnTo>
                    <a:pt x="755553" y="579788"/>
                  </a:lnTo>
                  <a:lnTo>
                    <a:pt x="766636" y="462002"/>
                  </a:lnTo>
                  <a:lnTo>
                    <a:pt x="783263" y="196741"/>
                  </a:lnTo>
                  <a:lnTo>
                    <a:pt x="847918" y="196741"/>
                  </a:lnTo>
                  <a:lnTo>
                    <a:pt x="834987" y="207096"/>
                  </a:lnTo>
                  <a:lnTo>
                    <a:pt x="826100" y="372497"/>
                  </a:lnTo>
                  <a:lnTo>
                    <a:pt x="819555" y="475936"/>
                  </a:lnTo>
                  <a:lnTo>
                    <a:pt x="807566" y="599581"/>
                  </a:lnTo>
                  <a:lnTo>
                    <a:pt x="797651" y="663428"/>
                  </a:lnTo>
                  <a:lnTo>
                    <a:pt x="790608" y="692174"/>
                  </a:lnTo>
                  <a:lnTo>
                    <a:pt x="786957" y="702400"/>
                  </a:lnTo>
                  <a:lnTo>
                    <a:pt x="780383" y="714481"/>
                  </a:lnTo>
                  <a:close/>
                </a:path>
                <a:path w="861060" h="804544">
                  <a:moveTo>
                    <a:pt x="55419" y="576417"/>
                  </a:moveTo>
                  <a:lnTo>
                    <a:pt x="14778" y="517741"/>
                  </a:lnTo>
                  <a:lnTo>
                    <a:pt x="31404" y="513750"/>
                  </a:lnTo>
                  <a:lnTo>
                    <a:pt x="70198" y="502532"/>
                  </a:lnTo>
                  <a:lnTo>
                    <a:pt x="139274" y="478641"/>
                  </a:lnTo>
                  <a:lnTo>
                    <a:pt x="199509" y="455611"/>
                  </a:lnTo>
                  <a:lnTo>
                    <a:pt x="199509" y="248515"/>
                  </a:lnTo>
                  <a:lnTo>
                    <a:pt x="247540" y="248515"/>
                  </a:lnTo>
                  <a:lnTo>
                    <a:pt x="247540" y="438353"/>
                  </a:lnTo>
                  <a:lnTo>
                    <a:pt x="306655" y="438353"/>
                  </a:lnTo>
                  <a:lnTo>
                    <a:pt x="247540" y="469417"/>
                  </a:lnTo>
                  <a:lnTo>
                    <a:pt x="247586" y="490127"/>
                  </a:lnTo>
                  <a:lnTo>
                    <a:pt x="199509" y="490127"/>
                  </a:lnTo>
                  <a:lnTo>
                    <a:pt x="90496" y="544998"/>
                  </a:lnTo>
                  <a:lnTo>
                    <a:pt x="82609" y="549721"/>
                  </a:lnTo>
                  <a:lnTo>
                    <a:pt x="64988" y="563918"/>
                  </a:lnTo>
                  <a:lnTo>
                    <a:pt x="59713" y="570098"/>
                  </a:lnTo>
                  <a:lnTo>
                    <a:pt x="55419" y="576417"/>
                  </a:lnTo>
                  <a:close/>
                </a:path>
                <a:path w="861060" h="804544">
                  <a:moveTo>
                    <a:pt x="306655" y="438353"/>
                  </a:moveTo>
                  <a:lnTo>
                    <a:pt x="247540" y="438353"/>
                  </a:lnTo>
                  <a:lnTo>
                    <a:pt x="362074" y="393482"/>
                  </a:lnTo>
                  <a:lnTo>
                    <a:pt x="365769" y="407289"/>
                  </a:lnTo>
                  <a:lnTo>
                    <a:pt x="306655" y="438353"/>
                  </a:lnTo>
                  <a:close/>
                </a:path>
                <a:path w="861060" h="804544">
                  <a:moveTo>
                    <a:pt x="195815" y="804223"/>
                  </a:moveTo>
                  <a:lnTo>
                    <a:pt x="197398" y="758383"/>
                  </a:lnTo>
                  <a:lnTo>
                    <a:pt x="197496" y="751869"/>
                  </a:lnTo>
                  <a:lnTo>
                    <a:pt x="199279" y="600362"/>
                  </a:lnTo>
                  <a:lnTo>
                    <a:pt x="199509" y="490127"/>
                  </a:lnTo>
                  <a:lnTo>
                    <a:pt x="247586" y="490127"/>
                  </a:lnTo>
                  <a:lnTo>
                    <a:pt x="247709" y="544998"/>
                  </a:lnTo>
                  <a:lnTo>
                    <a:pt x="247812" y="576417"/>
                  </a:lnTo>
                  <a:lnTo>
                    <a:pt x="249618" y="728287"/>
                  </a:lnTo>
                  <a:lnTo>
                    <a:pt x="251235" y="780062"/>
                  </a:lnTo>
                  <a:lnTo>
                    <a:pt x="195815" y="804223"/>
                  </a:lnTo>
                  <a:close/>
                </a:path>
                <a:path w="861060" h="804544">
                  <a:moveTo>
                    <a:pt x="650255" y="793869"/>
                  </a:moveTo>
                  <a:lnTo>
                    <a:pt x="634799" y="751869"/>
                  </a:lnTo>
                  <a:lnTo>
                    <a:pt x="550500" y="707578"/>
                  </a:lnTo>
                  <a:lnTo>
                    <a:pt x="554194" y="693772"/>
                  </a:lnTo>
                  <a:lnTo>
                    <a:pt x="646396" y="710535"/>
                  </a:lnTo>
                  <a:lnTo>
                    <a:pt x="662956" y="713187"/>
                  </a:lnTo>
                  <a:lnTo>
                    <a:pt x="683507" y="714481"/>
                  </a:lnTo>
                  <a:lnTo>
                    <a:pt x="780383" y="714481"/>
                  </a:lnTo>
                  <a:lnTo>
                    <a:pt x="776279" y="722025"/>
                  </a:lnTo>
                  <a:lnTo>
                    <a:pt x="746243" y="754734"/>
                  </a:lnTo>
                  <a:lnTo>
                    <a:pt x="709644" y="776038"/>
                  </a:lnTo>
                  <a:lnTo>
                    <a:pt x="691288" y="782987"/>
                  </a:lnTo>
                  <a:lnTo>
                    <a:pt x="650255" y="79386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02005" y="2092354"/>
              <a:ext cx="861060" cy="804545"/>
            </a:xfrm>
            <a:custGeom>
              <a:rect l="l" t="t" r="r" b="b"/>
              <a:pathLst>
                <a:path w="861060" h="804544">
                  <a:moveTo>
                    <a:pt x="550500" y="41419"/>
                  </a:moveTo>
                  <a:lnTo>
                    <a:pt x="520943" y="58677"/>
                  </a:lnTo>
                  <a:lnTo>
                    <a:pt x="509685" y="82662"/>
                  </a:lnTo>
                  <a:lnTo>
                    <a:pt x="507780" y="86721"/>
                  </a:lnTo>
                  <a:lnTo>
                    <a:pt x="480072" y="145398"/>
                  </a:lnTo>
                  <a:lnTo>
                    <a:pt x="465523" y="176031"/>
                  </a:lnTo>
                  <a:lnTo>
                    <a:pt x="775873" y="176031"/>
                  </a:lnTo>
                  <a:lnTo>
                    <a:pt x="801735" y="141515"/>
                  </a:lnTo>
                  <a:lnTo>
                    <a:pt x="860850" y="186386"/>
                  </a:lnTo>
                  <a:lnTo>
                    <a:pt x="834987" y="207096"/>
                  </a:lnTo>
                  <a:lnTo>
                    <a:pt x="826100" y="372497"/>
                  </a:lnTo>
                  <a:lnTo>
                    <a:pt x="819573" y="475755"/>
                  </a:lnTo>
                  <a:lnTo>
                    <a:pt x="807566" y="599581"/>
                  </a:lnTo>
                  <a:lnTo>
                    <a:pt x="797651" y="663428"/>
                  </a:lnTo>
                  <a:lnTo>
                    <a:pt x="788773" y="697313"/>
                  </a:lnTo>
                  <a:lnTo>
                    <a:pt x="786957" y="702400"/>
                  </a:lnTo>
                  <a:lnTo>
                    <a:pt x="776279" y="722025"/>
                  </a:lnTo>
                  <a:lnTo>
                    <a:pt x="773145" y="727175"/>
                  </a:lnTo>
                  <a:lnTo>
                    <a:pt x="746243" y="754734"/>
                  </a:lnTo>
                  <a:lnTo>
                    <a:pt x="709644" y="776038"/>
                  </a:lnTo>
                  <a:lnTo>
                    <a:pt x="650255" y="793869"/>
                  </a:lnTo>
                  <a:lnTo>
                    <a:pt x="634799" y="751869"/>
                  </a:lnTo>
                  <a:lnTo>
                    <a:pt x="550500" y="707578"/>
                  </a:lnTo>
                  <a:lnTo>
                    <a:pt x="554194" y="693772"/>
                  </a:lnTo>
                  <a:lnTo>
                    <a:pt x="646396" y="710535"/>
                  </a:lnTo>
                  <a:lnTo>
                    <a:pt x="662956" y="713187"/>
                  </a:lnTo>
                  <a:lnTo>
                    <a:pt x="672620" y="713795"/>
                  </a:lnTo>
                  <a:lnTo>
                    <a:pt x="683507" y="714481"/>
                  </a:lnTo>
                  <a:lnTo>
                    <a:pt x="702249" y="709701"/>
                  </a:lnTo>
                  <a:lnTo>
                    <a:pt x="706887" y="707928"/>
                  </a:lnTo>
                  <a:lnTo>
                    <a:pt x="708003" y="706990"/>
                  </a:lnTo>
                  <a:lnTo>
                    <a:pt x="738926" y="667885"/>
                  </a:lnTo>
                  <a:lnTo>
                    <a:pt x="755553" y="579788"/>
                  </a:lnTo>
                  <a:lnTo>
                    <a:pt x="766636" y="462002"/>
                  </a:lnTo>
                  <a:lnTo>
                    <a:pt x="783263" y="196741"/>
                  </a:lnTo>
                  <a:lnTo>
                    <a:pt x="713064" y="196741"/>
                  </a:lnTo>
                  <a:lnTo>
                    <a:pt x="705253" y="241485"/>
                  </a:lnTo>
                  <a:lnTo>
                    <a:pt x="697002" y="283402"/>
                  </a:lnTo>
                  <a:lnTo>
                    <a:pt x="683839" y="336794"/>
                  </a:lnTo>
                  <a:lnTo>
                    <a:pt x="668714" y="386680"/>
                  </a:lnTo>
                  <a:lnTo>
                    <a:pt x="651626" y="433061"/>
                  </a:lnTo>
                  <a:lnTo>
                    <a:pt x="632576" y="475936"/>
                  </a:lnTo>
                  <a:lnTo>
                    <a:pt x="611562" y="515306"/>
                  </a:lnTo>
                  <a:lnTo>
                    <a:pt x="588587" y="551170"/>
                  </a:lnTo>
                  <a:lnTo>
                    <a:pt x="588065" y="551880"/>
                  </a:lnTo>
                  <a:lnTo>
                    <a:pt x="576363" y="567788"/>
                  </a:lnTo>
                  <a:lnTo>
                    <a:pt x="557301" y="591144"/>
                  </a:lnTo>
                  <a:lnTo>
                    <a:pt x="537137" y="614445"/>
                  </a:lnTo>
                  <a:lnTo>
                    <a:pt x="508965" y="643460"/>
                  </a:lnTo>
                  <a:lnTo>
                    <a:pt x="479177" y="670804"/>
                  </a:lnTo>
                  <a:lnTo>
                    <a:pt x="447771" y="696475"/>
                  </a:lnTo>
                  <a:lnTo>
                    <a:pt x="414751" y="720474"/>
                  </a:lnTo>
                  <a:lnTo>
                    <a:pt x="380114" y="742802"/>
                  </a:lnTo>
                  <a:lnTo>
                    <a:pt x="325127" y="773158"/>
                  </a:lnTo>
                  <a:lnTo>
                    <a:pt x="317738" y="762804"/>
                  </a:lnTo>
                  <a:lnTo>
                    <a:pt x="352780" y="738157"/>
                  </a:lnTo>
                  <a:lnTo>
                    <a:pt x="401661" y="699367"/>
                  </a:lnTo>
                  <a:lnTo>
                    <a:pt x="431796" y="672294"/>
                  </a:lnTo>
                  <a:lnTo>
                    <a:pt x="459968" y="644249"/>
                  </a:lnTo>
                  <a:lnTo>
                    <a:pt x="486176" y="615234"/>
                  </a:lnTo>
                  <a:lnTo>
                    <a:pt x="510422" y="585249"/>
                  </a:lnTo>
                  <a:lnTo>
                    <a:pt x="543111" y="538449"/>
                  </a:lnTo>
                  <a:lnTo>
                    <a:pt x="571904" y="487525"/>
                  </a:lnTo>
                  <a:lnTo>
                    <a:pt x="589221" y="450205"/>
                  </a:lnTo>
                  <a:lnTo>
                    <a:pt x="605040" y="410188"/>
                  </a:lnTo>
                  <a:lnTo>
                    <a:pt x="619357" y="367474"/>
                  </a:lnTo>
                  <a:lnTo>
                    <a:pt x="632173" y="322064"/>
                  </a:lnTo>
                  <a:lnTo>
                    <a:pt x="648582" y="248893"/>
                  </a:lnTo>
                  <a:lnTo>
                    <a:pt x="650249" y="239299"/>
                  </a:lnTo>
                  <a:lnTo>
                    <a:pt x="657646" y="196741"/>
                  </a:lnTo>
                  <a:lnTo>
                    <a:pt x="580057" y="196741"/>
                  </a:lnTo>
                  <a:lnTo>
                    <a:pt x="571754" y="225884"/>
                  </a:lnTo>
                  <a:lnTo>
                    <a:pt x="571671" y="226174"/>
                  </a:lnTo>
                  <a:lnTo>
                    <a:pt x="551699" y="283018"/>
                  </a:lnTo>
                  <a:lnTo>
                    <a:pt x="527452" y="337164"/>
                  </a:lnTo>
                  <a:lnTo>
                    <a:pt x="498935" y="388615"/>
                  </a:lnTo>
                  <a:lnTo>
                    <a:pt x="466144" y="437369"/>
                  </a:lnTo>
                  <a:lnTo>
                    <a:pt x="429083" y="483427"/>
                  </a:lnTo>
                  <a:lnTo>
                    <a:pt x="387748" y="526787"/>
                  </a:lnTo>
                  <a:lnTo>
                    <a:pt x="342143" y="567451"/>
                  </a:lnTo>
                  <a:lnTo>
                    <a:pt x="317738" y="586772"/>
                  </a:lnTo>
                  <a:lnTo>
                    <a:pt x="310350" y="576417"/>
                  </a:lnTo>
                  <a:lnTo>
                    <a:pt x="370792" y="507331"/>
                  </a:lnTo>
                  <a:lnTo>
                    <a:pt x="405890" y="460735"/>
                  </a:lnTo>
                  <a:lnTo>
                    <a:pt x="436833" y="413706"/>
                  </a:lnTo>
                  <a:lnTo>
                    <a:pt x="463619" y="366247"/>
                  </a:lnTo>
                  <a:lnTo>
                    <a:pt x="486249" y="318356"/>
                  </a:lnTo>
                  <a:lnTo>
                    <a:pt x="504722" y="270034"/>
                  </a:lnTo>
                  <a:lnTo>
                    <a:pt x="519037" y="221280"/>
                  </a:lnTo>
                  <a:lnTo>
                    <a:pt x="524637" y="196741"/>
                  </a:lnTo>
                  <a:lnTo>
                    <a:pt x="458135" y="196741"/>
                  </a:lnTo>
                  <a:lnTo>
                    <a:pt x="431466" y="238149"/>
                  </a:lnTo>
                  <a:lnTo>
                    <a:pt x="407045" y="274402"/>
                  </a:lnTo>
                  <a:lnTo>
                    <a:pt x="374716" y="317547"/>
                  </a:lnTo>
                  <a:lnTo>
                    <a:pt x="343775" y="353789"/>
                  </a:lnTo>
                  <a:lnTo>
                    <a:pt x="341737" y="355906"/>
                  </a:lnTo>
                  <a:lnTo>
                    <a:pt x="328822" y="369321"/>
                  </a:lnTo>
                  <a:lnTo>
                    <a:pt x="317738" y="362418"/>
                  </a:lnTo>
                  <a:lnTo>
                    <a:pt x="335503" y="334712"/>
                  </a:lnTo>
                  <a:lnTo>
                    <a:pt x="363719" y="287102"/>
                  </a:lnTo>
                  <a:lnTo>
                    <a:pt x="390043" y="236623"/>
                  </a:lnTo>
                  <a:lnTo>
                    <a:pt x="412877" y="185991"/>
                  </a:lnTo>
                  <a:lnTo>
                    <a:pt x="423036" y="160499"/>
                  </a:lnTo>
                  <a:lnTo>
                    <a:pt x="441424" y="109121"/>
                  </a:lnTo>
                  <a:lnTo>
                    <a:pt x="459260" y="50075"/>
                  </a:lnTo>
                  <a:lnTo>
                    <a:pt x="466720" y="16077"/>
                  </a:lnTo>
                  <a:lnTo>
                    <a:pt x="469218" y="0"/>
                  </a:lnTo>
                  <a:lnTo>
                    <a:pt x="550500" y="41419"/>
                  </a:lnTo>
                  <a:close/>
                </a:path>
                <a:path w="861060" h="804544">
                  <a:moveTo>
                    <a:pt x="362074" y="393482"/>
                  </a:moveTo>
                  <a:lnTo>
                    <a:pt x="365769" y="407289"/>
                  </a:lnTo>
                  <a:lnTo>
                    <a:pt x="247540" y="469417"/>
                  </a:lnTo>
                  <a:lnTo>
                    <a:pt x="247711" y="546300"/>
                  </a:lnTo>
                  <a:lnTo>
                    <a:pt x="247771" y="572966"/>
                  </a:lnTo>
                  <a:lnTo>
                    <a:pt x="249618" y="728287"/>
                  </a:lnTo>
                  <a:lnTo>
                    <a:pt x="250877" y="768592"/>
                  </a:lnTo>
                  <a:lnTo>
                    <a:pt x="251235" y="780062"/>
                  </a:lnTo>
                  <a:lnTo>
                    <a:pt x="195815" y="804223"/>
                  </a:lnTo>
                  <a:lnTo>
                    <a:pt x="196129" y="795109"/>
                  </a:lnTo>
                  <a:lnTo>
                    <a:pt x="197431" y="757410"/>
                  </a:lnTo>
                  <a:lnTo>
                    <a:pt x="199279" y="600362"/>
                  </a:lnTo>
                  <a:lnTo>
                    <a:pt x="199302" y="588704"/>
                  </a:lnTo>
                  <a:lnTo>
                    <a:pt x="199509" y="490127"/>
                  </a:lnTo>
                  <a:lnTo>
                    <a:pt x="90496" y="544998"/>
                  </a:lnTo>
                  <a:lnTo>
                    <a:pt x="82609" y="549721"/>
                  </a:lnTo>
                  <a:lnTo>
                    <a:pt x="64988" y="563918"/>
                  </a:lnTo>
                  <a:lnTo>
                    <a:pt x="59713" y="570098"/>
                  </a:lnTo>
                  <a:lnTo>
                    <a:pt x="55419" y="576417"/>
                  </a:lnTo>
                  <a:lnTo>
                    <a:pt x="14778" y="517741"/>
                  </a:lnTo>
                  <a:lnTo>
                    <a:pt x="29709" y="514156"/>
                  </a:lnTo>
                  <a:lnTo>
                    <a:pt x="31404" y="513750"/>
                  </a:lnTo>
                  <a:lnTo>
                    <a:pt x="70198" y="502532"/>
                  </a:lnTo>
                  <a:lnTo>
                    <a:pt x="139274" y="478641"/>
                  </a:lnTo>
                  <a:lnTo>
                    <a:pt x="199509" y="455611"/>
                  </a:lnTo>
                  <a:lnTo>
                    <a:pt x="199509" y="248515"/>
                  </a:lnTo>
                  <a:lnTo>
                    <a:pt x="103450" y="248515"/>
                  </a:lnTo>
                  <a:lnTo>
                    <a:pt x="82436" y="289071"/>
                  </a:lnTo>
                  <a:lnTo>
                    <a:pt x="48319" y="346670"/>
                  </a:lnTo>
                  <a:lnTo>
                    <a:pt x="11084" y="400385"/>
                  </a:lnTo>
                  <a:lnTo>
                    <a:pt x="0" y="393482"/>
                  </a:lnTo>
                  <a:lnTo>
                    <a:pt x="28142" y="332001"/>
                  </a:lnTo>
                  <a:lnTo>
                    <a:pt x="44306" y="288856"/>
                  </a:lnTo>
                  <a:lnTo>
                    <a:pt x="55860" y="252052"/>
                  </a:lnTo>
                  <a:lnTo>
                    <a:pt x="64656" y="220902"/>
                  </a:lnTo>
                  <a:lnTo>
                    <a:pt x="77667" y="163469"/>
                  </a:lnTo>
                  <a:lnTo>
                    <a:pt x="85294" y="121938"/>
                  </a:lnTo>
                  <a:lnTo>
                    <a:pt x="88084" y="94263"/>
                  </a:lnTo>
                  <a:lnTo>
                    <a:pt x="88670" y="79386"/>
                  </a:lnTo>
                  <a:lnTo>
                    <a:pt x="173647" y="117354"/>
                  </a:lnTo>
                  <a:lnTo>
                    <a:pt x="140395" y="138064"/>
                  </a:lnTo>
                  <a:lnTo>
                    <a:pt x="132451" y="158785"/>
                  </a:lnTo>
                  <a:lnTo>
                    <a:pt x="120894" y="189974"/>
                  </a:lnTo>
                  <a:lnTo>
                    <a:pt x="107143" y="227806"/>
                  </a:lnTo>
                  <a:lnTo>
                    <a:pt x="199509" y="227806"/>
                  </a:lnTo>
                  <a:lnTo>
                    <a:pt x="199159" y="144343"/>
                  </a:lnTo>
                  <a:lnTo>
                    <a:pt x="197431" y="39478"/>
                  </a:lnTo>
                  <a:lnTo>
                    <a:pt x="196297" y="14196"/>
                  </a:lnTo>
                  <a:lnTo>
                    <a:pt x="195815" y="3451"/>
                  </a:lnTo>
                  <a:lnTo>
                    <a:pt x="280792" y="37967"/>
                  </a:lnTo>
                  <a:lnTo>
                    <a:pt x="247540" y="62129"/>
                  </a:lnTo>
                  <a:lnTo>
                    <a:pt x="247540" y="227806"/>
                  </a:lnTo>
                  <a:lnTo>
                    <a:pt x="273402" y="227806"/>
                  </a:lnTo>
                  <a:lnTo>
                    <a:pt x="314043" y="186386"/>
                  </a:lnTo>
                  <a:lnTo>
                    <a:pt x="373157" y="248515"/>
                  </a:lnTo>
                  <a:lnTo>
                    <a:pt x="247540" y="248515"/>
                  </a:lnTo>
                  <a:lnTo>
                    <a:pt x="247540" y="438353"/>
                  </a:lnTo>
                  <a:lnTo>
                    <a:pt x="362074" y="39348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3886200" y="5130800"/>
            <a:ext cx="11334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15—</a:t>
            </a:r>
            <a:r>
              <a:rPr sz="1800" spc="-25">
                <a:latin typeface="宋体"/>
                <a:cs typeface="宋体"/>
              </a:rPr>
              <a:t>谐音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828800" y="838200"/>
            <a:ext cx="5384800" cy="39624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657600" y="5105400"/>
            <a:ext cx="11334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16—</a:t>
            </a:r>
            <a:r>
              <a:rPr sz="1800" spc="-25">
                <a:latin typeface="宋体"/>
                <a:cs typeface="宋体"/>
              </a:rPr>
              <a:t>谐音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057400" y="838200"/>
            <a:ext cx="5389880" cy="4038600"/>
            <a:chOff x="2057400" y="838200"/>
            <a:chExt cx="5389880" cy="40386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057400" y="838200"/>
              <a:ext cx="5389562" cy="40386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548437" y="1223961"/>
              <a:ext cx="466725" cy="1638300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4529137" y="5257800"/>
            <a:ext cx="4476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25">
                <a:latin typeface="Arial"/>
                <a:cs typeface="Arial"/>
              </a:rPr>
              <a:t>18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0" y="990600"/>
            <a:ext cx="4271962" cy="36576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856037" y="5105400"/>
            <a:ext cx="11334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10—</a:t>
            </a:r>
            <a:r>
              <a:rPr sz="1800" spc="-25">
                <a:latin typeface="宋体"/>
                <a:cs typeface="宋体"/>
              </a:rPr>
              <a:t>形状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895600" y="990600"/>
            <a:ext cx="3276600" cy="40068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810000" y="5334000"/>
            <a:ext cx="11334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14—</a:t>
            </a:r>
            <a:r>
              <a:rPr sz="1800" spc="-25">
                <a:latin typeface="宋体"/>
                <a:cs typeface="宋体"/>
              </a:rPr>
              <a:t>谐音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438400" y="762000"/>
            <a:ext cx="3895725" cy="37338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886200" y="4953000"/>
            <a:ext cx="11588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1—</a:t>
            </a:r>
            <a:r>
              <a:rPr sz="1800">
                <a:latin typeface="宋体"/>
                <a:cs typeface="宋体"/>
              </a:rPr>
              <a:t>碗</a:t>
            </a:r>
            <a:r>
              <a:rPr sz="1800" spc="-25">
                <a:latin typeface="Arial"/>
                <a:cs typeface="Arial"/>
              </a:rPr>
              <a:t>one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828800" y="685800"/>
            <a:ext cx="5468937" cy="4191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886200" y="5181600"/>
            <a:ext cx="15906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17—</a:t>
            </a:r>
            <a:r>
              <a:rPr sz="1800" spc="-15">
                <a:latin typeface="宋体"/>
                <a:cs typeface="宋体"/>
              </a:rPr>
              <a:t>石器谐音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981200" y="685800"/>
            <a:ext cx="4975225" cy="3429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810000" y="4572000"/>
            <a:ext cx="18446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11—</a:t>
            </a:r>
            <a:r>
              <a:rPr sz="1800">
                <a:latin typeface="宋体"/>
                <a:cs typeface="宋体"/>
              </a:rPr>
              <a:t>足球队</a:t>
            </a:r>
            <a:r>
              <a:rPr sz="1800" spc="-10">
                <a:latin typeface="Arial"/>
                <a:cs typeface="Arial"/>
              </a:rPr>
              <a:t>11</a:t>
            </a:r>
            <a:r>
              <a:rPr sz="1800" spc="-50">
                <a:latin typeface="宋体"/>
                <a:cs typeface="宋体"/>
              </a:rPr>
              <a:t>人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819400" y="1371600"/>
            <a:ext cx="3654425" cy="31242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114800" y="5029200"/>
            <a:ext cx="14636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4—</a:t>
            </a:r>
            <a:r>
              <a:rPr sz="1800" spc="-15">
                <a:latin typeface="宋体"/>
                <a:cs typeface="宋体"/>
              </a:rPr>
              <a:t>一年四季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0" y="1219200"/>
            <a:ext cx="3846512" cy="29527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706812" y="4572000"/>
            <a:ext cx="10064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9—</a:t>
            </a:r>
            <a:r>
              <a:rPr sz="1800" spc="-25">
                <a:latin typeface="宋体"/>
                <a:cs typeface="宋体"/>
              </a:rPr>
              <a:t>谐音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971800" y="1524000"/>
            <a:ext cx="2803525" cy="230822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756025" y="4191000"/>
            <a:ext cx="12350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3—</a:t>
            </a:r>
            <a:r>
              <a:rPr sz="1800" spc="-20">
                <a:latin typeface="宋体"/>
                <a:cs typeface="宋体"/>
              </a:rPr>
              <a:t>三角形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438400" y="990600"/>
            <a:ext cx="4284662" cy="32766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786187" y="4876800"/>
            <a:ext cx="15906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10"/>
              </a:spcBef>
            </a:pPr>
            <a:r>
              <a:rPr sz="1800" spc="-10">
                <a:latin typeface="Arial"/>
                <a:cs typeface="Arial"/>
              </a:rPr>
              <a:t>8—</a:t>
            </a:r>
            <a:r>
              <a:rPr sz="1800">
                <a:latin typeface="宋体"/>
                <a:cs typeface="宋体"/>
              </a:rPr>
              <a:t>蜜蜂</a:t>
            </a:r>
            <a:r>
              <a:rPr sz="1800">
                <a:latin typeface="Arial"/>
                <a:cs typeface="Arial"/>
              </a:rPr>
              <a:t>8</a:t>
            </a:r>
            <a:r>
              <a:rPr sz="1800" spc="-25">
                <a:latin typeface="宋体"/>
                <a:cs typeface="宋体"/>
              </a:rPr>
              <a:t>字舞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https://d.book118.com/338102137026006037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JhengHei</vt:lpstr>
      <vt:lpstr>宋体</vt:lpstr>
      <vt:lpstr>Office Theme</vt:lpstr>
      <vt:lpstr>七年级心理健康活动课</vt:lpstr>
      <vt:lpstr>热身活动：桃花朵朵开</vt:lpstr>
      <vt:lpstr>活动一：极速180秒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2024-09-16T22:11:49.009</cp:lastPrinted>
  <dcterms:created xsi:type="dcterms:W3CDTF">2024-09-16T14:11:49Z</dcterms:created>
  <dcterms:modified xsi:type="dcterms:W3CDTF">2024-09-16T14:11:50Z</dcterms:modified>
</cp:coreProperties>
</file>