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78CB5F-B43E-4858-A2BD-2A5BC1571F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B4D5DA-2AB8-458E-9712-2CD1D2EE70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31BE5F-C046-45B8-AB9E-C2FD8254BF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627304-9C19-43CB-8F91-B8A0C89AED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55CE5E-225A-4AFA-804D-31BE2F28BD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ED86C1-5F23-409D-A285-24141B7FD5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16B5D5-6596-4A4C-9380-A1B90285EE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288EF3-DC51-491A-9A3A-165DD36D6D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8A9667-1D10-4BD7-9FDF-05CBF400B6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3C4120-4FA3-4F14-9F9D-9EE622D2DB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CEE131-EEFB-4DB3-B84A-E34EE0630E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103002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质量管理体系审核的关键要点</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审核准备</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文件审核</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现场审核</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不符合项处理与纠正措施</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审核报告与结论</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持续改进与未来展望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确保产品和服务质量</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质量管理体系审核有助于组织确保产品和服务质量符合相关标准和客户要求。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增强客户满意度和信任</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通过审核，组织可以展示其质量管理体系的有效性和一致性，从而增强客户对组织的信任和满意度。</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提高组织效率和效益</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通过质量管理体系审核，组织可以发现并改进存在的问题，提高运营效率和效益。</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审核的定义</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质量管理体系审核是对组织的质量管理体系进行全面、系统、独立的检查，以确定其是否符合相关标准和要求，并评估其有效性和一致性。</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通过审核，组织可以发现质量管理体系中存在的问题和不足之处，从而及时采取改进措施。</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审核有助于组织确保其质量管理体系符合相关标准和要求，避免因不符合要求而导致的风险和损失。</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通过审核并获得认证，组织可以展示其质量管理水平，提高其在市场中的声誉和竞争力。</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发现问题和改进机会</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确保符合标准和要求</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提高组织声誉和竞争力</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审核的定义和重要性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审核准备</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确定审核目标和范围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审核目标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明确质量管理体系审核的目的，如评估体系的有效性、一致性或符合性等。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审核范围</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确定审核涉及的质量管理体系的过程、部门、产品或服务范围。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审核组长</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负责审核计划的制定、组织实施及与受审核方的沟通协调。</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审核员</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具备质量管理体系审核的专业知识和经验，负责实施现场审核。</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技术专家</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提供特定领域的技术支持，协助审核员进行现场审核。</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组建审核团队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编制审核计划</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审核时间</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确定现场审核的起止时间，以及各阶段的进度安排。</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审核方法</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选择适当的审核方法，如文件审查、现场观察、访谈等，以确保获取充分、客观的证据。</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审核内容</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根据审核目标和范围，制定详细的审核清单，明确需要关注的关键过程和要素。</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资源需求</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评估所需的人力、物力等资源，并提前与受审核方沟通协调，确保审核的顺利进行。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文件审核</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程序文件</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描述实施质量管理体系所需的各项活动的程序，如文件控制、记录控制、内部审核、不合格品控制等。</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记录表格</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用于记录质量管理体系运行过程中的各项活动，如检验记录、审核记录、培训记录等。</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作业指导书</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针对特定产品或过程的操作指南，确保产品或服务的质量符合规定要求。</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质量手册</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组织的质量方针、目标、组织结构、职责、程序等内容的概述。</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质量管理体系文件清单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文件内容是否符合标准要求</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评估文件内容是否覆盖了质量管理体系标准（如ISO 9001）的所有要求，没有遗漏或误解。</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文件与实际操作的符合性</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检查文件描述的操作流程、规范等是否与实际工作相符，是否存在“两张皮”现象。</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文件更新与有效性</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确认文件是否得到及时更新，以保持与当前质量管理体系的一致性和有效性。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文件符合性和有效性评估</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审核发现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详细记录文件审核过程中发现的问题，如不符合标准要求的条款、与实际操作不符的流程等。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审核结论</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对审核发现进行汇总分析，给出文件是否符合质量管理体系要求的结论。</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改进措施建议</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针对审核发现的问题，提出相应的改进措施建议，以便组织对质量管理体系文件进行修订和完善。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文件审核结果记录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现场审核</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明确审核范围、计划和安排，介绍审核组成员和分工，强调审核的原则和保密要求。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简要介绍受审核方的质量管理体系文件、组织结构、职责权限、资源保障等基本情况。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首次会议和现场介绍</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现场介绍的重点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首次会议的目的和内容</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https://d.book118.com/338103002015006032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2024-09-09T09:14:04.020</cp:lastPrinted>
  <dcterms:created xsi:type="dcterms:W3CDTF">2024-09-09T01:14:04Z</dcterms:created>
  <dcterms:modified xsi:type="dcterms:W3CDTF">2024-09-09T01:14:06Z</dcterms:modified>
</cp:coreProperties>
</file>