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14EE32-13C9-44D4-9394-561C256BC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588243-C8CB-4B81-8A03-D8A8A3963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872065-494C-4622-BB17-9E95B7765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499680-7F53-4D8D-93EF-BAB17942FB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5D24BE-CE4D-4AFA-AEED-754DF6923D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C8342B-2A6A-4BFF-95C7-2537985C25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6D3774-E47A-4D09-A1E9-444D4B2BB9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CCE221-5820-497B-A080-218F86CDF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D24181-9F10-4437-B066-662C45C11C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ED0355-A2B6-4863-B4A2-0887DC82F0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069077-43CE-42A3-BDD7-A5F05594B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103066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新型疫苗发展前景分析</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2023-11-17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疫苗概述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新型疫苗技术研究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新型疫苗市场现状与前景</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新型疫苗面临的挑战与发展策略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新型疫苗的未来展望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疫苗概述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11" r="161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疫苗是一种生物制品，通过模拟病原体或其成分，刺激机体免疫系统产生特异性免疫应答，从而预防或控制相应疾病的发生。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疫苗能够增强人体的免疫力，提高个体和群体的抵抗力，有效降低疾病的发病率、死亡率和传播风险，对保护公众健康具有重要意义。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疫苗定义与作用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疫苗的研制与应用已有数百年历史，自最早的牛痘疫苗预防天花以来，疫苗在控制传染病方面发挥了举足轻重的作用。随着科学技术的进步，疫苗的研发和生产技术也不断改进和完善。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近年来，随着基因工程、细胞工程等生物技术的飞速发展，新型疫苗如亚单位疫苗、基因工程疫苗、核酸疫苗等不断涌现，为传染病的预防和控制提供了更加安全、高效、便捷的手段。</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24" r="250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疫苗的历史与发展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减毒活疫苗</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通过减弱或去除病原体的毒性制成，如麻疹、腮腺炎、风疹联合减毒活疫苗等。减毒活疫苗具有免疫效果好、接种次数少等优点，但存在一定安全隐患。</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亚单位疫苗</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利用生物技术提取病原体中具有免疫原性的部分制成，如乙型肝炎亚单位疫苗。亚单位疫苗具有安全性高、副作用小等优点，但生产成本较高。</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基因工程疫苗</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采用基因工程技术将病原体基因片段插入表达载体，使机体产生免疫应答，如人乳头瘤病毒基因工程疫苗。基因工程疫苗具有高度的特异性和安全性，是未来疫苗发展的重要方向。</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灭活疫苗</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采用化学或物理方法将病原体灭活制成，如百日咳、白喉、破伤风联合灭活疫苗等。灭活疫苗安全性较高，但免疫效果相对较弱，通常需要多次接种。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疫苗的分类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新型疫苗技术研究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基因工程疫苗采用基因工程技术生产，具有生产周期短、安全性高等优点，是新型疫苗研究的热点之一。</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前景广阔</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基因工程疫苗可以针对特定病原体或不同人群进行个性化设计和生产，提高疫苗的针对性和效果。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个性化定制</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基因工程疫苗的生产技术难度较大，生产成本相对较高，需要进一步降低成本才能广泛应用。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生产成本高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基因工程疫苗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脱活疫苗和减毒活疫苗是通过处理病原体使其失去活性或减弱毒性制成的，具有较高的安全性。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安全性高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2"/>
          <a:srcRect l="16626" r="16626"/>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免疫效果好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潜在风险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这类疫苗能够模拟自然感染过程，引发机体全面的免疫反应，免疫效果较好。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虽然经过处理，但仍有可能出现病原体复活或毒性回复的情况，存在一定的潜在风险。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脱活疫苗和减毒活疫苗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亚单位疫苗仅包含病原体的特定部分，而不是整个病原体，因此安全性较高。</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安全性高</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亚单位疫苗的纯度对免疫效果影响较大，需要高纯度的制备技术。</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纯度要求高</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需要深入了解病原体的抗原结构和免疫机制，研发难度较大。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研发难度大</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亚单位疫苗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254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研发周期长</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核酸疫苗的研发需要经过严格的安全性和有效性验证，研发周期相对较长。</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创新性强</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核酸疫苗是一种新型的疫苗技术，通过直接导入病原体的基因序列引发免疫反应，具有很强的创新性。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生产储存要求高</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核酸疫苗对生产和储存条件要求较高，需要专业的设备和技术支持。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17" name="Picture 17"/>
          <p:cNvPicPr>
            <a:picLocks noChangeAspect="1"/>
          </p:cNvPicPr>
          <p:nvPr/>
        </p:nvPicPr>
        <p:blipFill>
          <a:blip r:embed="rId2">
            <a:alphaModFix/>
          </a:blip>
          <a:srcRect l="16875" r="16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50" r="16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26" r="16626"/>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核酸疫苗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联合疫苗可以同时预防多种疾病，提高接种效率和便利性。</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综合优势</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需要深入研究不同病原体抗原之间的相互作用，确保联合疫苗的安全性和有效性。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相互作用研究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联合疫苗的临床试验需要考虑多种疾病的预防效果，试验设计相对复杂。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临床试验复杂</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联合疫苗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新型疫苗市场现状与前景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https://d.book118.com/338103066117006036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2024-09-16T05:38:46.459</cp:lastPrinted>
  <dcterms:created xsi:type="dcterms:W3CDTF">2024-09-15T21:38:46Z</dcterms:created>
  <dcterms:modified xsi:type="dcterms:W3CDTF">2024-09-15T21:38:48Z</dcterms:modified>
</cp:coreProperties>
</file>