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F8FC9EF-971F-4270-9F65-844B40B5C8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2A7D66-4F0D-4678-AC4A-2D0F6BC0AA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FFC7644-F7E5-4F63-B7FA-980731C292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1DA4E32-C6DA-43CF-8B1D-FC428820E3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2464F7F-DC56-432F-B35C-C0F2BAA1585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88F6BAE-E4C2-4724-9D4F-2B3BC15EFF9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D8A3C64-1C80-45AE-9EA2-369303096FB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095E0C7-1003-44FF-84EE-4FFA6F712C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DDD549-F442-41E1-9281-87144D64A5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D2D36F-F127-44A2-9726-BC5B6E6423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9EB47C-A3F7-41AD-A148-EB34D548ED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8103136052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alpha val="100000"/>
                  </a:srgbClr>
                </a:solidFill>
                <a:latin typeface="Microsoft Yahei"/>
                <a:ea typeface="Microsoft Yahei"/>
                <a:cs typeface="Microsoft Yahei"/>
              </a:rPr>
              <a:t>财务基础知识培训(精品)通用课件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财务基础知识概述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财务报表的编制与分析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财务管理的基本概念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财务决策与预算</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税务基础知识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财务软件与工具的应用</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财务基础知识概述</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理解财务的定义是掌握财务知识的基础，它关乎企业的经济活动和资金流动，对企业运营至关重要。</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财务是关于企业资金流动、经济活动和财务关系的管理。它涉及到企业的各个方面，从日常运营到长期规划。良好的财务管理有助于企业实现可持续发展、提高经济效益，并在市场竞争中取得优势。</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2406" r="22406"/>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财务的定义与重要性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明确财务管理的目标是企业财务管理实践的核心，它遵循一系列原则以确保企业财务状况的健康和稳定。</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财务管理的目标是确保企业财务状况的健康、稳定和长期发展。为实现这一目标，财务管理应遵循一些基本原则，如风险管理、成本效益分析、合规性等。这些原则指导着企业进行财务决策，确保企业在追求经济效益的同时，也考虑到了风险控制和长期发展。</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财务管理的目标与原则</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财务报告的构成与作用</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了解财务报告的构成和作用对于理解企业财务状况至关重要，它为企业内外部利益相关者提供了全面的财务信息。</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财务报告是企业财务管理的重要组成部分，它反映了企业的财务状况、经营成果和现金流量。一份完整的财务报告通常包括资产负债表、利润表、现金流量表等关键报表，以及其他相关附注和说明。这些报表为企业内外部利益相关者提供了关于企业财务状况的全面信息，有助于他们做出决策、评估风险和预测未来发展趋势。</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财务报表的编制与分析</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692" r="21692"/>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资产负债表定义</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资产负债表是反映企业在某一特定日期财务状况的财务报表，列出了企业资产、负债和所有者权益的各项目。</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资产负债表的编制</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资产负债表根据资产、负债和所有者权益的平衡关系，按照一定的分类标准和顺序，将企业在一定日期的全部资产、负债和所有者权益项目进行适当分类、汇总而成。</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资产负债表的分析</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通过对资产负债表的分析，可以了解企业的财务状况，包括资产、负债和所有者权益的规模、结构等，从而评估企业的偿债能力、资本结构和资金实力等。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资产负债表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利润表的编制</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利润表根据收入和费用的配比原则，将一定时期的收入和相关成本、费用进行配比，计算出利润或亏损，并按照一定的分类标准和顺序进行排列。</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利润表定义</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利润表是反映企业在一定会计期间经营成果的财务报表，列出了企业在一定时期内所取得的收入、费用和利润或亏损。</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利润表的分析</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通过对利润表的分析，可以了解企业的盈利能力、经营效率和收益质量等，从而评估企业的经营成果和未来发展潜力。</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利润表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现金流量表</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现金流量表定义</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现金流量表是反映企业在一定会计期间现金及现金等价物的流入和流出的财务报表。</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现金流量表的编制</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现金流量表根据收付实现制原则，将企业在一定时期的现金流入和流出进行分类、汇总和列报。</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现金流量表的分析</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通过对现金流量表的分析，可以了解企业的现金流量状况、现金来源和用途等，从而评估企业的偿债能力、支付能力和未来发展潜力。</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财务报表分析方法是指对企业财务报表进行分析的具体方法和技术手段。</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财务报表分析方法定义</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财务报表分析方法包括比率分析法、趋势分析法、比较分析法和因素分析法等。</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财务报表分析方法的分类</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在实际应用中，应根据不同的分析目的和分析要求选择适当的分析方法，并对各种方法进行综合运用，以便更全面地了解企业的财务状况和经营成果。</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财务报表分析方法的应用</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财务报表分析方法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03</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财务管理的基本概念</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货币的时间价值是财务管理中的核心概念，指在不同时间点上，货币的价值不同。</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货币的时间价值强调现在拥有的货币比未来收到的同样金额的货币具有更高的价值，因为可以将其用于投资或消费，获得回报或满足需求。时间价值的影响因素包括投资回报率、通货膨胀率和风险因素。</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货币的时间价值</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0750" r="1075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风险与回报的权衡是指投资者在追求高回报时必须承担相应的风险。</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投资回报率与风险水平之间存在正相关关系，高回报通常伴随着高风险。投资者需要根据自身的风险承受能力和投资目标，权衡不同投资项目的风险和回报，选择合适的投资组合以实现财务目标。</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风险与回报的权衡</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https://d.book118.com/338103136052006024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2024-08-31T11:49:52.853</cp:lastPrinted>
  <dcterms:created xsi:type="dcterms:W3CDTF">2024-08-31T03:49:52Z</dcterms:created>
  <dcterms:modified xsi:type="dcterms:W3CDTF">2024-08-31T03:49:54Z</dcterms:modified>
</cp:coreProperties>
</file>