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85037-2119-40D7-B6F1-6EF60012B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EE651-8A4C-436E-B007-BF7AACF78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30FDD-8409-4F94-84C1-6D735D5F0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596E3-38F6-47DC-9288-4EED33445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A2A7E2-0BD9-43C2-91F7-86216863F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DD1F14-1D0B-45FB-AFD8-59A2D952D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657695-7E3F-43E0-9B5B-F030521AB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7563D-AC8C-41A1-970D-2F0D902FB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F84AD-F297-4DF5-991B-1AC4F58A1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F26D5-9BAA-498F-912B-22B980478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63441-9C69-4EB8-B8E2-C687D07AE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05015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智能家居与保险行业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智能家居市场概述
 智能家居技术与风险
 保险行业现状与挑战
 智能家居对保险行业的影响
 智能家居保险产品设计
 智能家居保险营销策略
 智能家居保险服务优化
 未来展望与行业发展建议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智能家居市场概述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智能家居与保险行业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智能家居市场概述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智能家居市场概述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1.市场规模：智能家居市场正在不断扩大，预计到XXXX年，全球市场规模将达到XX人民币。中国作为最大的智能家居市场之一，其份额也在逐年增长。</a:t>
            </a:r>
          </a:p>
          <a:p>
            <a:r>
              <a:t>2.市场驱动力：随着人们生活水平的提高和科技的不断进步，对智能家居的需求也在增加。消费者越来越注重生活品质和智能化体验，推动了市场的发展。</a:t>
            </a:r>
          </a:p>
          <a:p>
            <a:r>
              <a:t>3.主要玩家：智能家居市场上的主要参与者包括传统家电制造商、互联网公司和新兴创业公司等。各家公司都在通过技术创新和产品差异化来争夺市场份额。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智能家居技术发展趋势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1.物联网（IoT）：物联网技术是智能家居领域的核心技术，使得各种智能设备可以相互连接和通信，为消费者提供更加便捷的生活体验。</a:t>
            </a:r>
          </a:p>
          <a:p>
            <a:r>
              <a:t>2.人工智能（AI）：人工智能技术正在被广泛应用于智能家居领域，包括语音识别、场景推荐、智能控制等方面，使得智能家居设备更加智能化和人性化。</a:t>
            </a:r>
          </a:p>
          <a:p>
            <a:r>
              <a:t>3.5G技术：5G技术的应用将进一步提高智能家居设备的连接速度和稳定性，使得智能家居的使用体验更加优秀。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智能家居市场概述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智能家居保险行业概况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1.保险产品类型：智能家居保险主要包括财产损失保险、责任险和网络安全保险等类型，为消费者提供全面的保障。</a:t>
            </a:r>
          </a:p>
          <a:p>
            <a:r>
              <a:t>2.市场潜力：随着智能家居市场的不断扩大和消费者对智能家居安全问题的关注，智能家居保险市场的潜力也在逐渐增加。</a:t>
            </a:r>
          </a:p>
          <a:p>
            <a:r>
              <a:t>3.行业挑战：智能家居保险行业面临的主要挑战包括技术风险、数据安全和法规合规等问题，需要保险公司和相关机构加强管理和技术创新。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智能家居技术与风险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智能家居与保险行业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智能家居技术与风险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智能家居技术的安全性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1.智能家居设备可能存在的安全漏洞和隐患，如数据泄露、设备被黑客控制等。</a:t>
            </a:r>
          </a:p>
          <a:p>
            <a:r>
              <a:t>2.提高智能家居设备的安全性的技术和方法，如加强密码保护、加密数据传输等。</a:t>
            </a:r>
          </a:p>
          <a:p>
            <a:r>
              <a:t>3.消费者对智能家居设备安全性的认识和保护措施。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智能家居设备对保险行业的影响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1.智能家居设备可以提高保险公司的风险管理和评估能力。</a:t>
            </a:r>
          </a:p>
          <a:p>
            <a:r>
              <a:t>2.智能家居设备可以为客户提供更加个性化和精准的保险服务。</a:t>
            </a:r>
          </a:p>
          <a:p>
            <a:r>
              <a:t>3.智能家居设备对保险行业商业模式和竞争格局的影响。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智能家居技术与风险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1.智能家居设备收集的个人隐私数据的种类和范围。</a:t>
            </a:r>
          </a:p>
          <a:p>
            <a:r>
              <a:t>2.保护个人隐私的技术和方法，如数据脱敏、隐私协议等。</a:t>
            </a:r>
          </a:p>
          <a:p>
            <a:r>
              <a:t>3.消费者对个人隐私保护的意识和保护措施。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智能家居设备的法律责任和监管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1.智能家居设备生产商和销售商的法律责任和监管要求。</a:t>
            </a:r>
          </a:p>
          <a:p>
            <a:r>
              <a:t>2.消费者对智能家居设备质量的维权和投诉途径。</a:t>
            </a:r>
          </a:p>
          <a:p>
            <a:r>
              <a:t>3.智能家居设备监管政策的制定和实施情况。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智能家居设备的隐私保护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智能家居技术与风险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智能家居设备的网络安全风险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1.智能家居设备面临的网络安全威胁和挑战，如网络攻击、病毒传播等。</a:t>
            </a:r>
          </a:p>
          <a:p>
            <a:r>
              <a:t>2.提高智能家居设备的网络安全的技术和方法，如网络隔离、防火墙等。</a:t>
            </a:r>
          </a:p>
          <a:p>
            <a:r>
              <a:t>3.消费者对智能家居设备网络安全的认识和保护措施。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智能家居设备的可靠性风险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1.智能家居设备可能出现的故障和异常情况，如设备死机、传感器失灵等。</a:t>
            </a:r>
          </a:p>
          <a:p>
            <a:r>
              <a:t>2.提高智能家居设备的可靠性的技术和方法，如硬件备份、故障诊断等。</a:t>
            </a:r>
          </a:p>
          <a:p>
            <a:r>
              <a:t>3.消费者对智能家居设备可靠性的认识和保护措施。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保险行业现状与挑战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智能家居与保险行业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保险行业现状与挑战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保险行业现状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1.保险市场持续增长：随着经济的发展和人们对未来不确定性的担忧，保险市场需求持续增长。</a:t>
            </a:r>
          </a:p>
          <a:p>
            <a:r>
              <a:t>2.技术驱动的行业变革：大数据、人工智能等技术的应用正在改变保险行业的运营模式和服务方式。</a:t>
            </a:r>
          </a:p>
          <a:p>
            <a:r>
              <a:t>3.消费者行为变化：消费者对保险产品的需求和购买行为也在发生变化，更加注重个性化和定制化。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保险行业挑战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1.竞争压力加大：保险公司面临来自其他金融机构和互联网公司的竞争压力，需要创新以保持市场竞争力。</a:t>
            </a:r>
          </a:p>
          <a:p>
            <a:r>
              <a:t>2.监管压力加大：监管机构对保险行业的监管加强，保险公司需要更加注重合规经营。</a:t>
            </a:r>
          </a:p>
          <a:p>
            <a:r>
              <a:t>3.数据安全和隐私保护：随着大数据和人工智能技术的应用，数据安全和隐私保护成为保险行业需要重视的问题。</a:t>
            </a:r>
          </a:p>
          <a:p>
            <a:r>
              <a:t>以上内容仅供参考，具体内容可以根据实际需要调整和补充。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智能家居对保险行业的影响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智能家居与保险行业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智能家居对保险行业的影响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智能家居对保险行业的影响概述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1.智能家居技术的发展和应用，对保险行业产生了深远的影响。</a:t>
            </a:r>
          </a:p>
          <a:p>
            <a:r>
              <a:t>2.智能家居通过提高生活安全性和生活质量，改变了保险行业的风险评估和定价模型。</a:t>
            </a:r>
          </a:p>
          <a:p>
            <a:r>
              <a:t>3.同时，智能家居也带来了新的保险产品和服务需求，推动了保险行业的创新和发展。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智能家居提高生活安全性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1.智能家居系统可以实现远程监控和控制，提高家庭安全防范能力。</a:t>
            </a:r>
          </a:p>
          <a:p>
            <a:r>
              <a:t>2.智能家居设备如烟雾报警器、智能门锁等，可以降低家庭安全风险，减少保险索赔。</a:t>
            </a:r>
          </a:p>
          <a:p>
            <a:r>
              <a:t>3.随着智能家居的普及，保险行业需要对现有的保险产品进行重新评估和调整，以适应新的风险状况。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https://d.book118.com/338105015065006040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智能家居市场概述</vt:lpstr>
      <vt:lpstr> 智能家居市场概述</vt:lpstr>
      <vt:lpstr> 智能家居市场概述</vt:lpstr>
      <vt:lpstr> 智能家居技术与风险</vt:lpstr>
      <vt:lpstr> 智能家居技术与风险</vt:lpstr>
      <vt:lpstr> 智能家居技术与风险</vt:lpstr>
      <vt:lpstr> 智能家居技术与风险</vt:lpstr>
      <vt:lpstr> 保险行业现状与挑战</vt:lpstr>
      <vt:lpstr> 保险行业现状与挑战</vt:lpstr>
      <vt:lpstr> 智能家居对保险行业的影响</vt:lpstr>
      <vt:lpstr> 智能家居对保险行业的影响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2024-09-18T23:26:54.604</cp:lastPrinted>
  <dcterms:created xsi:type="dcterms:W3CDTF">2024-09-18T15:26:54Z</dcterms:created>
  <dcterms:modified xsi:type="dcterms:W3CDTF">2024-09-18T15:26:56Z</dcterms:modified>
</cp:coreProperties>
</file>