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29ABAA-44AB-4080-A6A4-883DD4DF16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0C9632-8448-440C-9289-37135D33F5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F67232-8E45-4455-9FBD-C84490806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320D28-85D2-4EA4-86B6-8FDD668B57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310F4D-E906-436F-8576-57C410B0A2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126ED2-70A6-4242-A306-05894FA2BB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A311C6-1146-4949-A8AB-5A3747BAC7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2B8E75-03D1-42E0-8DDF-D42AB94272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BF53D7-B27B-4F98-9A54-26F7D745F8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531DE-9179-48A2-B806-2AF8EBFCBF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599C7A-97A0-4864-94EE-F8E71E256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06042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合规风险与业务流程改进</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合规风险概述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业务流程改进与合规风险的关系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识别和管理合规风险的方法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业务流程改进的方法和技术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合规风险与业务流程改进的案例分析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合规风险管理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随着企业规模的扩大和业务的复杂化，合规风险已成为企业面临的重要挑战。企业需要加强合规风险管理，确保业务活动符合法律法规和内部规章制度的要求。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业务流程改进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为了提高运营效率、降低成本并增强市场竞争力，企业需要对现有业务流程进行持续改进和优化。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合规风险与业务流程改进的关系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合规风险管理和业务流程改进是相互关联、相互促进的。通过改进业务流程，可以降低合规风险；同时，加强合规风险管理也有助于发现业务流程中存在的问题和漏洞，为改进提供方向。</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介绍企业当前在合规风险管理方面的做法、成效及存在的问题。</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合规风险管理现状</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分析企业现有业务流程的状况，提出针对性的改进方向和措施。</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业务流程现状及改进方向</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阐述合规风险管理和业务流程改进之间的相互作用和影响，以及如何在实践中实现二者的有机结合。</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合规风险与业务流程改进的互动关系</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合规风险概述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750" r="10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合规风险是指企业在经营过程中因违反法律、法规、规章、规范性文件、行业准则以及企业内部管理制度等行为，而可能遭受法律制裁、监管处罚、重大财务损失和声誉损失的风险。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违反法律、规则和准则的风险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除了违反法律法规外，企业还可能因为未能遵循公认的商业道德和良好实践，如诚信经营、公平竞争、保护消费者权益等，而面临合规风险。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未能遵循良好商业实践的风险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法律法规和监管要求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国家法律法规、行业监管政策以及国际条约等是企业面临的主要合规风险来源。企业需要密切关注这些法规和政策的变化，确保业务活动始终在合法合规的框架内进行。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企业内部管理制度和流程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企业内部管理制度不完善、流程设计不合理或执行不力等因素，也可能导致合规风险的发生。例如，内部审批流程不规范、财务管理制度不健全等。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商业道德和诚信经营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企业在商业活动中应遵循的道德规范和诚信原则也是合规风险的重要来源。如企业存在欺诈行为、虚假宣传、侵犯消费者权益等问题，将可能面临严重的合规风险。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合规风险的来源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法律制裁和监管处罚</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企业违反法律法规或监管要求，可能面临法律制裁和监管机构的处罚，如罚款、吊销营业执照、限制业务活动等。</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合规风险可能导致企业遭受重大财务损失，如因违规行为被处以巨额罚款、因合同违约需要支付高额赔偿金等。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企业的声誉是其长期发展的重要资产。合规风险一旦引发公众关注或媒体报道，将对企业的声誉造成严重影响，进而影响其客户关系、投资者信心以及市场表现。</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在某些情况下，合规风险可能导致企业的业务运营受到严重干扰或中断，如因违反环保法规被责令停产整顿、因数据泄露被要求暂停相关业务等。</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财务损失</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声誉损失</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业务运营中断</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业务流程改进与合规风险的关系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通过优化和改进业务流程，可以提高业务处理的速度和效率，减少人为错误和延误，从而降低合规风险。</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提高流程效率</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业务流程改进通常包括加强内部控制措施，如审批流程、数据验证等，这些措施有助于确保业务活动的合规性。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强化内部控制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改进后的流程通常更加透明和可审计，有助于监管机构和企业内部管理人员更好地了解业务运作情况，及时发现和纠正潜在的合规问题。</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促进信息透明</a:t>
            </a:r>
          </a:p>
        </p:txBody>
      </p:sp>
      <p:pic>
        <p:nvPicPr>
          <p:cNvPr id="9" name="Picture 9"/>
          <p:cNvPicPr>
            <a:picLocks noChangeAspect="1"/>
          </p:cNvPicPr>
          <p:nvPr/>
        </p:nvPicPr>
        <p:blipFill>
          <a:blip r:embed="rId2"/>
          <a:srcRect l="33423" r="3342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业务流程改进对合规风险的影响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在改进业务流程时，必须首先识别相关的法律法规和行业标准等合规要求，确保改进后的流程符合这些要求。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识别合规要求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在流程设计和实施阶段，应对潜在的合规风险进行评估，并采取相应的风险控制措施，如加密、访问控制等。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评估潜在风险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应建立有效的监控机制，及时发现和报告流程执行过程中的合规问题，以便及时采取纠正措施。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监控与报告</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合规风险对业务流程改进的要求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相互促进</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业务流程改进可以提高企业的运营效率和管理水平，为合规管理提供更好的基础；同时，有效的合规管理可以确保企业在遵循法律法规的前提下稳健发展，为业务流程改进提供更有力的保障。</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动态调整</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随着法律法规和市场环境的变化，企业需要及时调整其业务流程以适应新的合规要求；同时，在流程执行过程中发现的问题也可以为合规管理提供反馈和改进建议。</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协同应对</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在面对复杂的合规挑战时，企业需要将业务流程改进与合规风险管理相结合，通过跨部门、跨职能的协同合作，共同应对风险挑战，推动企业的可持续发展。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业务流程改进与合规风险的互动关系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识别和管理合规风险的方法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4" b="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设立合规风险管理机构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成立专门的合规风险管理机构，负责全面管理和监督企业的合规风险。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确定合规风险管理目标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明确企业合规风险管理的总体目标和具体目标，为建立管理框架提供方向。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制定合规风险管理政策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制定书面的合规风险管理政策，明确管理层对合规风险的态度和管理原则。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  建立合规风险管理框架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https://d.book118.com/338106042060006030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2024-09-06T22:12:08.046</cp:lastPrinted>
  <dcterms:created xsi:type="dcterms:W3CDTF">2024-09-06T14:12:08Z</dcterms:created>
  <dcterms:modified xsi:type="dcterms:W3CDTF">2024-09-06T14:12:09Z</dcterms:modified>
</cp:coreProperties>
</file>