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9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A6D2D-4C39-4991-BEF9-F74238AC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F4B3B-3361-4982-95B2-928DBEF4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E521F-5A54-4910-A7F8-16E2249A1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C6BF1-24B8-46CE-980E-5892CEBE2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F4BDE-A7AD-49D6-8326-398A1E4C3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454C8-8B51-4A9B-81A5-A76814578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351DC-AEC4-4147-8E1E-21583E43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E2D7E-B49A-4D97-A136-4B60EE701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091D3-9DFD-46C8-BD02-CCEBBB26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E556E-027D-4C69-9A5E-12441564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90E15-93E7-4AAD-A85B-8D977517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951" r:id="rId2"/>
    <p:sldLayoutId id="2147517952" r:id="rId3"/>
    <p:sldLayoutId id="2147517953" r:id="rId4"/>
    <p:sldLayoutId id="2147517954" r:id="rId5"/>
    <p:sldLayoutId id="2147517955" r:id="rId6"/>
    <p:sldLayoutId id="2147517956" r:id="rId7"/>
    <p:sldLayoutId id="2147517957" r:id="rId8"/>
    <p:sldLayoutId id="2147517958" r:id="rId9"/>
    <p:sldLayoutId id="2147517959" r:id="rId10"/>
    <p:sldLayoutId id="214751796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6050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管理者的职业素养要求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管理者的基本素养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管理者的专业素养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管理者的心理素质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管理者的道德素养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管理者的行为素养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管理者的基本素养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489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2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倾听：认真听取他人的意见和建议，尊重他人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表达：清晰、准确地表达自己的想法和观点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反馈：及时给予反馈，让他人知道自己的想法和感受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6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协调：协调各方利益，达成共识，解决问题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决策能力</a:t>
            </a:r>
            <a:endParaRPr lang="zh-CN" altLang="en-US"/>
          </a:p>
        </p:txBody>
      </p:sp>
      <p:sp>
        <p:nvSpPr>
          <p:cNvPr id="104896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决策的原则：管理者需要遵循一定的原则，如科学性、民主性、可行性等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决策的重要性：管理者需要做出正确的决策，以实现组织的目标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决策的方法：管理者需要掌握一定的决策方法，如SWOT分析、决策树等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决策的实施：管理者需要确保决策的实施，并对实施过程进行监控和调整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</a:t>
            </a:r>
            <a:endParaRPr lang="zh-CN" altLang="en-US"/>
          </a:p>
        </p:txBody>
      </p:sp>
      <p:sp>
        <p:nvSpPr>
          <p:cNvPr id="1049012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决策能力：能够做出明智的决策，带领团队走向成功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沟通能力：能够有效地与团队成员沟通，建立良好的团队氛围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激励能力：能够激发团队成员的积极性和创造力，提高团队绩效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协调能力：能够协调团队成员之间的关系，解决团队内部的矛盾和冲突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团队协作能力</a:t>
            </a:r>
            <a:endParaRPr lang="zh-CN" altLang="en-US"/>
          </a:p>
        </p:txBody>
      </p:sp>
      <p:sp>
        <p:nvSpPr>
          <p:cNvPr id="1049072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管理者需要具备决策能力，能够在复杂的情况下做出正确的决策，带领团队走向成功。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2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管理者需要具备领导能力，能够带领团队朝着共同的目标努力，激发团队成员的积极性和创造力。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管理者需要具备协调能力，能够协调团队成员之间的矛盾和冲突，保持团队的和谐稳定。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管理者需要具备良好的沟通能力，能够与团队成员有效沟通，了解他们的需求和想法。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管理者的专业素养</a:t>
            </a:r>
            <a:endParaRPr lang="zh-CN" altLang="en-US"/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</a:t>
            </a:r>
            <a:endParaRPr lang="zh-CN" altLang="en-US"/>
          </a:p>
        </p:txBody>
      </p:sp>
      <p:sp>
        <p:nvSpPr>
          <p:cNvPr id="1049178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专业知识：掌握所管理领域的专业知识，如市场营销、人力资源管理等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管理学基础知识：了解管理学的基本概念、原理和方法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学习能力：具备持续学习的能力，跟上行业发展趋势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创新能力：具备创新思维和能力，能够提出新的管理理念和方法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</a:t>
            </a:r>
            <a:endParaRPr lang="zh-CN" altLang="en-US"/>
          </a:p>
        </p:txBody>
      </p:sp>
      <p:sp>
        <p:nvSpPr>
          <p:cNvPr id="104923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沟通能力：与员工、客户、合作伙伴等有效沟通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管理能力：包括计划、组织、领导、控制等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决策能力：在复杂情况下做出明智的决策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创新能力：不断探索新的管理方法和技术，提高工作效率和质量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学习能力</a:t>
            </a:r>
            <a:endParaRPr lang="zh-CN" altLang="en-US"/>
          </a:p>
        </p:txBody>
      </p:sp>
      <p:sp>
        <p:nvSpPr>
          <p:cNvPr id="104928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批判性思维：独立思考，不盲目接受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持续学习：不断更新知识，适应变化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创新意识：勇于尝试新方法，不断改进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团队协作：与团队成员共同学习，分享经验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创新能力</a:t>
            </a:r>
            <a:endParaRPr lang="zh-CN" altLang="en-US"/>
          </a:p>
        </p:txBody>
      </p:sp>
      <p:sp>
        <p:nvSpPr>
          <p:cNvPr id="104933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团队协作：与团队成员共同协作，发挥各自的优势，共同推动创新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实践能力：将创新思维转化为实践，不断尝试、探索和改进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学习能力：不断学习新知识、新技能，提高自身专业素养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创新思维：具备创新思维，能够不断提出新的想法和解决方案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管理者的道德素养</a:t>
            </a:r>
            <a:endParaRPr lang="zh-CN" altLang="en-US"/>
          </a:p>
        </p:txBody>
      </p:sp>
      <p:sp>
        <p:nvSpPr>
          <p:cNvPr id="10493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诚信正直</a:t>
            </a:r>
            <a:endParaRPr lang="zh-CN" altLang="en-US"/>
          </a:p>
        </p:txBody>
      </p:sp>
      <p:sp>
        <p:nvSpPr>
          <p:cNvPr id="104944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尊重他人：尊重员工的意见和建议，尊重合作伙伴的利益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诚实守信：遵守承诺，言行一致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公正公平：对待员工和合作伙伴要公正公平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承担责任：勇于承担责任，不推诿扯皮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https://d.book118.com/338106050060006026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管理者的职业素养要求</vt:lpstr>
      <vt:lpstr>目录</vt:lpstr>
      <vt:lpstr>管理者的基本素养</vt:lpstr>
      <vt:lpstr>沟通能力</vt:lpstr>
      <vt:lpstr>决策能力</vt:lpstr>
      <vt:lpstr>领导力</vt:lpstr>
      <vt:lpstr>团队协作能力</vt:lpstr>
      <vt:lpstr>管理者的专业素养</vt:lpstr>
      <vt:lpstr>专业知识</vt:lpstr>
      <vt:lpstr>专业技能</vt:lpstr>
      <vt:lpstr>学习能力</vt:lpstr>
      <vt:lpstr>创新能力</vt:lpstr>
      <vt:lpstr>管理者的道德素养</vt:lpstr>
      <vt:lpstr>诚信正直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2024-09-03T16:52:15.848</cp:lastPrinted>
  <dcterms:created xsi:type="dcterms:W3CDTF">2024-09-03T08:52:15Z</dcterms:created>
  <dcterms:modified xsi:type="dcterms:W3CDTF">2024-09-03T08:52:18Z</dcterms:modified>
</cp:coreProperties>
</file>