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B06881-38B8-4EBD-892E-AD426B963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0399EC-AC3C-4F81-8D01-82460010A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B2F17C-569C-4973-BCDA-67DB7E6AF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99062C-D4C1-4691-98C2-714F16F26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BEA7C4-52B1-420F-ADC1-D5E3D72CA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CFB4A6-C679-48F9-87C9-351D2EE5B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6654BA-FA8B-4E06-BC82-068F5BC08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86F0B2-01BB-4B62-988A-6A085BBC5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4B5B53-1FBB-4EFA-9C2D-6ECA575A2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907BBA-351A-4507-B10C-C5D3B5B42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B0433D-84A5-4C6A-853D-7B9F5EC43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107127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应激性溃疡护理措施\n## 1.应激性溃疡的基本概念与病因\n### 1.1应激性溃疡的定义与发病机制\n### 1.2应激性溃疡的病因及影响因素\n### 1.3应激性溃疡的临床特点与诊断\n## 2.应激性溃疡的护理评估与诊断\n### 2.1应激性溃疡的护理评估方法\n### 2.2应激性溃疡的诊断标准与依据\n### 2.3应激性溃疡的病情分级与护理需求\n## 3.应激性溃疡的护理措施\n### 3.1一般护理措施与病情观察\n### 3.2药物治疗与护理配合\n### 3.3营养支持与护理干预\n## 4.应激性溃疡的并发症预防与护理\n### 4.1应激性溃疡出血的预防与护理\n### 4.2应激性溃疡穿孔的预防与护理\n### 4.3应激性溃疡感染的预防与护理\n## 5.应激性溃疡的心理护理与康复指导\n### 5.1应激性溃疡患者的心理特点与需求\n### 5.2心理护理策略与方法\n### 5.3康复指导与患者教育\n## 6.应激性溃疡的护理管理与健康教育\n### 6.1应激性溃疡的护理组织与管理\n### 6.2护理质量评价与持续改进\n### 6.3健康教育与健康促进活动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应激性溃疡护理措施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0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应激性溃疡的基本概念与病因</a:t>
            </a:r>
            <a:endParaRPr/>
          </a:p>
        </p:txBody>
      </p:sp>
      <p:sp>
        <p:nvSpPr>
          <p:cNvPr id="141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42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应激性溃疡是指机体在应激状态下发生的消化性溃疡</a:t>
                </a:r>
                <a:endParaRPr/>
              </a:p>
            </p:txBody>
          </p:sp>
          <p:sp>
            <p:nvSpPr>
              <p:cNvPr id="23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应激：指机体在遭受外界刺激时产生的非特异性反应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消化性溃疡：包括胃溃疡和十二指肠溃疡</a:t>
                </a:r>
                <a:endParaRPr/>
              </a:p>
            </p:txBody>
          </p:sp>
          <p:sp>
            <p:nvSpPr>
              <p:cNvPr id="23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发病机制尚不完全明确，可能与以下因素有关</a:t>
                </a:r>
                <a:endParaRPr/>
              </a:p>
            </p:txBody>
          </p:sp>
          <p:sp>
            <p:nvSpPr>
              <p:cNvPr id="24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黏膜屏障损伤：应激状态下，胃酸分泌增加，黏膜屏障受损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炎症反应：应激状态下，炎症因子释放增加，导致黏膜炎症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血管收缩：应激状态下，血管收缩，黏膜血流量减少，影响黏膜修复</a:t>
                </a:r>
                <a:endParaRPr/>
              </a:p>
            </p:txBody>
          </p:sp>
          <p:sp>
            <p:nvSpPr>
              <p:cNvPr id="24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应激性溃疡的定义与发病机制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应激性溃疡的病因及影响因素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外部应激：如严重创伤、感染、大手术等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内部应激：如严重的内科疾病、精神心理因素等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年龄：老年患者应激反应能力减弱，易发生应激性溃疡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既往病史：有消化性溃疡病史的患者易发生应激性溃疡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营养状况：营养不良或低蛋白血症的患者易发生应激性溃疡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临床特点</a:t>
                </a:r>
                <a:endParaRPr/>
              </a:p>
            </p:txBody>
          </p:sp>
          <p:sp>
            <p:nvSpPr>
              <p:cNvPr id="2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发病急骤：病程短，病情发展快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疼痛部位不固定：疼痛可位于上腹部或脐周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伴随症状：恶心、呕吐、食欲减退、出血等</a:t>
                </a:r>
                <a:endParaRPr/>
              </a:p>
            </p:txBody>
          </p:sp>
          <p:sp>
            <p:nvSpPr>
              <p:cNvPr id="27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诊断依据</a:t>
                </a:r>
                <a:endParaRPr/>
              </a:p>
            </p:txBody>
          </p:sp>
          <p:sp>
            <p:nvSpPr>
              <p:cNvPr id="27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症状：腹痛、恶心、呕吐等症状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体征：上腹部压痛、反跳痛等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实验室检查：胃镜检查、胃酸分泌测定等</a:t>
                </a:r>
                <a:endParaRPr/>
              </a:p>
            </p:txBody>
          </p:sp>
          <p:sp>
            <p:nvSpPr>
              <p:cNvPr id="27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应激性溃疡的临床特点与诊断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3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应激性溃疡的护理评估与诊断</a:t>
            </a:r>
            <a:endParaRPr/>
          </a:p>
        </p:txBody>
      </p:sp>
      <p:sp>
        <p:nvSpPr>
          <p:cNvPr id="284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85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288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2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一般评估：了解患者的年龄、性别、既往病史等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90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2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症状评估：评估患者腹痛、恶心、呕吐等症状的程度和持续时间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92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2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实验室检查：检查胃镜、胃酸分泌等指标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94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2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心理评估：评估患者的心理状态和需求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应激性溃疡的护理评估方法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应激性溃疡的诊断标准与依据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存在应激因素：如严重创伤、感染、大手术等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腹痛、恶心、呕吐等症状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胃镜检查发现溃疡病变</a:t>
                </a:r>
                <a:endParaRPr/>
              </a:p>
            </p:txBody>
          </p:sp>
          <p:pic>
            <p:nvPicPr>
              <p:cNvPr id="3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诊断依据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病史：有应激因素和消化性溃疡病史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临床表现：腹痛、恶心、呕吐等症状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实验室检查：胃镜检查、胃酸分泌测定等</a:t>
                </a:r>
                <a:endParaRPr/>
              </a:p>
            </p:txBody>
          </p:sp>
          <p:pic>
            <p:nvPicPr>
              <p:cNvPr id="3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应激性溃疡的病情分级与护理需求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病情分级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轻度：症状轻微，无并发症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中度：症状较重，有并发症风险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重度：症状严重，有并发症发生</a:t>
                </a:r>
                <a:endParaRPr/>
              </a:p>
            </p:txBody>
          </p:sp>
          <p:pic>
            <p:nvPicPr>
              <p:cNvPr id="3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轻度：一般护理措施，病情观察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中度：加强护理措施，药物治疗与护理配合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重度：特级护理，营养支持与护理干预</a:t>
                </a:r>
                <a:endParaRPr/>
              </a:p>
            </p:txBody>
          </p:sp>
          <p:pic>
            <p:nvPicPr>
              <p:cNvPr id="3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应激性溃疡的护理措施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一般护理措施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休息：减轻胃肠道负担，保证充足休息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饮食：清淡易消化饮食，避免刺激性食物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用药：遵医嘱给予抗酸、抑酸、胃黏膜保护剂等药物治疗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病情观察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疼痛部位和程度：了解疼痛的变化，及时报告医生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恶心、呕吐：观察恶心、呕吐的频率和量，及时给予处理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出血症状：观察有无呕血、黑便等症状，及时报告医生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一般护理措施与病情观察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药物治疗与护理配合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抗酸药物：如碳酸氢钠、氢氧化铝等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抑酸药物：如质子泵抑制剂、H2受体拮抗剂等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胃黏膜保护剂：如枸橼酸铋钾、硫糖铝等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护理配合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药物宣教：向患者解释药物的作用、用法和注意事项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用药观察：观察药物的效果和副作用，及时报告医生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服药指导：指导患者按时服药，避免漏服或过量服药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营养支持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低碳水化合物：避免高糖饮食，减轻胃肠道负担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高蛋白：给予高蛋白、低脂肪饮食，促进黏膜修复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维生素和矿物质：补充足够的维生素和矿物质，维持机体代谢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护理干预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饮食指导：根据患者病情制定个性化的饮食计划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饮食调整：根据患者病情变化调整饮食计划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营养监测：定期评估患者的营养状况，及时调整营养支持方案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营养支持与护理干预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https://d.book118.com/338107127042006037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应激性溃疡护理措施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2024-09-17T01:06:05.622</cp:lastPrinted>
  <dcterms:created xsi:type="dcterms:W3CDTF">2024-09-16T17:06:05Z</dcterms:created>
  <dcterms:modified xsi:type="dcterms:W3CDTF">2024-09-16T17:06:07Z</dcterms:modified>
</cp:coreProperties>
</file>