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607EA-F76E-4673-A2AC-74FB9D50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411EA-57C4-49B6-AC83-3859AF7B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288D5-BBF2-4BB6-B490-1E1D1264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387C4-8F6D-484E-8135-8EA9D193D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68C2CD-A3D8-4AC0-BFFB-7E497E92A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A40F1D-9482-41D1-BF74-E77E483AF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7E203E-CB98-4934-964C-13D301CD7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A6AA1-0360-4473-B73B-E0A0BAF26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1629C-00B2-4A51-BA68-ED8F18D20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D98AA-FD1F-4C0F-9A46-BA4BA206F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83FE2-C82F-4FE3-BE72-C827F65B0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7140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婴儿水肿原因护理查房PPT课件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生理性水肿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病理性水肿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婴儿水肿的预防与日常护理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38" r="6438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婴儿水肿是指婴儿体内水分滞留，导致皮肤和组织肿胀的现象。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水肿可出现在身体的各个部位，包括脸部、四肢、腹部和背部等。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水肿可能是由于多种原因引起的，包括低蛋白血症、营养不良、心脏疾病、肾脏疾病等。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婴儿水肿的定义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低蛋白血症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婴儿水肿的常见原因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心脏功能不全或先天性心脏病等，导致静脉回流受阻，引起水肿。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婴儿长期营养不良，导致血浆蛋白减少，引起水肿。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由于血浆蛋白减少，导致水分进入组织间隙，引起水肿。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肾功能不全或先天性肾脏疾病等，导致水分排泄障碍，引起水肿。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生理性水肿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生理性水肿是指由于某些正常生理现象导致的水肿，通常不会对婴儿的健康产生负面影响。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生理性水肿通常出现在婴儿的某些特定部位，如脸部、手部或脚部，且水肿程度较轻，不会伴随其他异常症状。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生理性水肿可能是由于婴儿的发育尚未完全成熟，导致体内水分调节机制相对较弱。此外，婴儿的饮食、睡眠和环境因素也可能影响水分平衡，导致水肿。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生理性水肿通常表现为局部皮肤肿胀、紧绷，但不会出现疼痛、瘙痒或其他不适感。水肿部位的颜色和温度通常正常，且不会对婴儿的生长发育产生影响。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常见原因及症状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83" r="295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对于生理性水肿，家长应注意合理安排婴儿的饮食，保证充足的水分摄入。同时，注意保持婴儿的皮肤清洁干燥，避免过度刺激和摩擦。如果发现水肿加重或伴随其他异常症状，应及时就医。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对于生理性水肿，一般不需要特殊治疗。随着婴儿的生长发育，水肿通常会自行消退。如果水肿持续时间较长或伴随其他症状，医生可能会给予适当的药物治疗或调整饮食结构等建议。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护理与治疗建议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病理性水肿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病理性水肿是由于疾病引起的水肿，通常是由于液体在组织间隙过度积聚导致。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水肿部位常有凹陷性压痕，皮肤紧绷、发亮，严重时可影响呼吸和心脏功能。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https://d.book118.com/338107140012006023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2024-08-29T11:06:03.143</cp:lastPrinted>
  <dcterms:created xsi:type="dcterms:W3CDTF">2024-08-29T03:06:03Z</dcterms:created>
  <dcterms:modified xsi:type="dcterms:W3CDTF">2024-08-29T03:06:05Z</dcterms:modified>
</cp:coreProperties>
</file>