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258B3-AAE2-4666-8A9C-6295BC48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30B20-A30D-456B-B77B-4F42E2D96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4A1F1-CDEF-4A23-9E4A-58A1A83CD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1D623-D162-4D0C-8F5B-EBA43734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DE405-9A77-4D3E-80B3-83A1E3B3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345FA-35F8-43B8-A4E8-3F26DE53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6BC47-F95A-486B-B299-0A9850D2D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212DF-9EA8-4015-B903-A6E50841F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89DE2-8663-44A1-944A-0119982EB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A0457-4BA0-4F16-A1FE-898941137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38C46-8B23-4AB7-99AA-7446E2D8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0043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胸的中医护理查房PPT\n## 1.气胸的基本概念与分类\n### 1.1气胸的定义与发病机制\n### 1.2气胸的分类：原发性气胸与继发性气胸\n### 1.3气胸的临床表现与诊断方法\n## 2.中医对气胸的认识与治疗原则\n### 2.1中医对气胸病因病机的认识\n### 2.2中医治疗气胸的基本原则与方法\n### 2.3中医治疗气胸的常用中药与方剂\n## 3.气胸的中医护理方法与措施\n### 3.1气胸患者的病室环境与护理要求\n### 3.2气胸患者的中医护理措施：针灸、拔罐、按摩等\n### 3.3气胸患者的心理护理与康复指导\n## 4.气胸的中医护理查房案例分析\n### 4.1典型气胸患者的中医护理查房过程\n### 4.2气胸患者护理过程中的问题与解决方案\n### 4.3气胸患者中医护理查房的经验与启示\n## 5.气胸的预防与健康教育\n### 5.1气胸的预防措施与生活习惯改善\n### 5.2气胸的健康教育与指导\n### 5.3气胸患者家属的心理疏导与支持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气胸的中医护理查房PPT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气胸的基本概念与分类</a:t>
            </a:r>
            <a:endParaRPr/>
          </a:p>
        </p:txBody>
      </p:sp>
      <p:sp>
        <p:nvSpPr>
          <p:cNvPr id="1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气胸的定义与发病机制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气胸的定义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气体进入胸膜腔，导致胸膜腔内压力升高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肺组织受压，影响呼吸功能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肺泡破裂，气体逸出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胸膜腔内压力失衡，气体进入胸膜腔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肺部疾病，如肺气肿、肺结核等，导致肺泡破裂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原发性气胸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无明显肺部疾病，肺泡破裂导致的气胸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发病原因可能与遗传、环境等因素有关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继发性气胸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肺部疾病导致的气胸，如肺气肿、肺结核等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发病原因与肺部疾病有关，如感染、炎症、纤维化等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气胸的分类：原发性气胸与继发性气胸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呼吸困难、胸痛、刺激性咳嗽等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气促、紫绀、气管移位等严重症状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X光检查：发现胸腔积气，判断气胸程度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CT检查：了解肺组织受压情况，指导治疗方案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气体分析：测定胸腔内气体成分，判断气胸类型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中医对气胸的认识与治疗原则</a:t>
            </a:r>
            <a:endParaRPr/>
          </a:p>
        </p:txBody>
      </p:sp>
      <p:sp>
        <p:nvSpPr>
          <p:cNvPr id="22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中医对气胸病因病机的认识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外感风邪、湿热、痰浊等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肺肾亏虚，肺气不足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邪气犯肺，肺失宣降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肺气不足，肺络受损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肺肾亏虚，气不摄津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中医治疗气胸的基本原则与方法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宣肺降气，化痰祛邪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益气固肺，修复肺络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肺肾双补，摄津止血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药物治疗：中药汤剂、丸散剂等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针灸治疗：针刺、艾灸、拔罐等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推拿按摩：舒筋活络，缓解症状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常用中药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宣肺止咳：麻黄、杏仁、桔梗等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化痰祛邪：苏子、半夏、瓜蒌等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益气固肺：人参、黄芪、白术等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肺肾双补：枸杞子、菟丝子、五味子等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常用方剂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宣肺降气汤：麻黄、杏仁、苏子等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益气固肺汤：人参、黄芪、白术等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肺肾双补汤：枸杞子、菟丝子、五味子等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中医治疗气胸的常用中药与方剂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气胸的中医护理方法与措施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https://d.book118.com/338110043007006047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气胸的中医护理查房PPT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2024-09-28T04:13:24.090</cp:lastPrinted>
  <dcterms:created xsi:type="dcterms:W3CDTF">2024-09-27T20:13:24Z</dcterms:created>
  <dcterms:modified xsi:type="dcterms:W3CDTF">2024-09-27T20:13:25Z</dcterms:modified>
</cp:coreProperties>
</file>