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117A6-81CF-4C85-A648-B3EDFCC68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B4097-DBD7-4D63-BFF7-DEF595175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2373B-7B7A-4246-87B4-94F961935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40DEC-5DD9-4FDE-B733-EAEA17D82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9C54F9-D212-4C2D-A62F-C8E56209A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6B9BD-AFFB-4865-B968-9C83CFE17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1E84E0-64B5-4FD0-B916-EA24B660A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82F54-B722-4337-848D-66547E45F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C1561-4C79-4F4C-AA35-6A3D0537B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F50E4-37E9-4093-93E6-2B99F698F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19422-657B-4484-8EB8-39C2C8E5D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93" r:id="rId2"/>
    <p:sldLayoutId id="2147483894" r:id="rId3"/>
    <p:sldLayoutId id="2147483895" r:id="rId4"/>
    <p:sldLayoutId id="2147483896" r:id="rId5"/>
    <p:sldLayoutId id="2147483897" r:id="rId6"/>
    <p:sldLayoutId id="2147483898" r:id="rId7"/>
    <p:sldLayoutId id="2147483899" r:id="rId8"/>
    <p:sldLayoutId id="2147483900" r:id="rId9"/>
    <p:sldLayoutId id="2147483901" r:id="rId10"/>
    <p:sldLayoutId id="214748390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10066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XX,a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针灸治疗心理神经炎症的方法与技巧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5761627" y="873327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6711278" y="873327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单击添加目录标题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5761627" y="1843380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6711278" y="1843380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针灸治疗心理神经炎症的原理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5761627" y="2813433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6711278" y="2813433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针灸治疗心理神经炎症的方法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5761627" y="3783486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6711278" y="3783486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针灸治疗心理神经炎症的技巧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4" name="序号"/>
          <p:cNvSpPr txBox="1"/>
          <p:nvPr>
            <p:custDataLst>
              <p:tags r:id="rId12"/>
            </p:custDataLst>
          </p:nvPr>
        </p:nvSpPr>
        <p:spPr>
          <a:xfrm>
            <a:off x="5761627" y="4753539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6" name="标题"/>
          <p:cNvSpPr txBox="1"/>
          <p:nvPr>
            <p:custDataLst>
              <p:tags r:id="rId13"/>
            </p:custDataLst>
          </p:nvPr>
        </p:nvSpPr>
        <p:spPr>
          <a:xfrm>
            <a:off x="6711278" y="4753539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针灸治疗心理神经炎症的注意事项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8" name="序号"/>
          <p:cNvSpPr txBox="1"/>
          <p:nvPr>
            <p:custDataLst>
              <p:tags r:id="rId14"/>
            </p:custDataLst>
          </p:nvPr>
        </p:nvSpPr>
        <p:spPr>
          <a:xfrm>
            <a:off x="5761627" y="5723592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10" name="标题"/>
          <p:cNvSpPr txBox="1"/>
          <p:nvPr>
            <p:custDataLst>
              <p:tags r:id="rId15"/>
            </p:custDataLst>
          </p:nvPr>
        </p:nvSpPr>
        <p:spPr>
          <a:xfrm>
            <a:off x="6711278" y="5723592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针灸治疗心理神经炎症的疗效评价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6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针灸治疗心理神经炎症的原理</a:t>
            </a:r>
            <a:endParaRPr lang="zh-CN" altLang="en-US"/>
          </a:p>
        </p:txBody>
      </p:sp>
      <p:sp>
        <p:nvSpPr>
          <p:cNvPr id="104903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针灸对心理神经炎症的作用机制</a:t>
            </a:r>
            <a:endParaRPr lang="zh-CN" altLang="en-US"/>
          </a:p>
        </p:txBody>
      </p:sp>
      <p:sp>
        <p:nvSpPr>
          <p:cNvPr id="104911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调节神经递质：针灸可以调节神经递质的分泌，缓解炎症反应。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调节免疫系统：针灸可以调节免疫系统的功能，减轻炎症反应。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调节神经内分泌系统：针灸可以调节神经内分泌系统的功能，改善心理状态。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促进神经再生：针灸可以促进神经再生，修复受损的神经元。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针灸治疗心理神经炎症的理论基础</a:t>
            </a:r>
            <a:endParaRPr lang="zh-CN" altLang="en-US"/>
          </a:p>
        </p:txBody>
      </p:sp>
      <p:sp>
        <p:nvSpPr>
          <p:cNvPr id="104918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经络系统：针灸通过刺激特定的经络穴位，调节身体的气血流通，从而达到治疗目的。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阴阳五行理论：针灸基于阴阳五行理论，通过调节身体的阴阳平衡，改善心理神经炎症的症状。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脏腑理论：针灸通过调节脏腑功能，改善身体内部环境，从而缓解心理神经炎症。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神经内分泌理论：针灸能够调节神经内分泌系统，改善身体的应激反应，缓解心理神经炎症的症状。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针灸治疗心理神经炎症的实践依据</a:t>
            </a:r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中医理论：针灸通过调节气血、经络等途径，达到治疗心理神经炎症的目的。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临床实践：针灸治疗心理神经炎症已有多年临床实践经验，证实其有效性。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科学研究：多项研究表明，针灸治疗心理神经炎症能够改善症状、提高生活质量。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病例报告：针灸治疗心理神经炎症的病例报告表明，针灸治疗对于该病具有显著疗效。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针灸治疗心理神经炎症的方法</a:t>
            </a:r>
            <a:endParaRPr lang="zh-CN" altLang="en-US"/>
          </a:p>
        </p:txBody>
      </p:sp>
      <p:sp>
        <p:nvSpPr>
          <p:cNvPr id="104930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针刺治疗</a:t>
            </a:r>
            <a:endParaRPr lang="zh-CN" altLang="en-US"/>
          </a:p>
        </p:txBody>
      </p:sp>
      <p:sp>
        <p:nvSpPr>
          <p:cNvPr id="104937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针刺治疗是针灸治疗心理神经炎症的一种重要方法。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针刺治疗通过刺激特定的穴位，调节身体内的气血流通，从而缓解心理神经炎症的症状。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针刺治疗需要由专业的针灸医师进行操作，以确保安全和效果。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针刺治疗对于心理神经炎症的治疗具有较好的疗效，且副作用较小。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艾灸治疗</a:t>
            </a:r>
            <a:endParaRPr lang="zh-CN" altLang="en-US"/>
          </a:p>
        </p:txBody>
      </p:sp>
      <p:sp>
        <p:nvSpPr>
          <p:cNvPr id="104944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艾灸治疗心理神经炎症的方法：通过刺激特定的穴位，调节气血，达到舒缓神经、缓解炎症的目的。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艾灸治疗的优势：无副作用、操作简便、效果显著，是中医治疗心理神经炎症的常用方法之一。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艾灸治疗的注意事项：避免烫伤皮肤，注意保持室内空气流通，避免在过饱或过饥状态下进行治疗。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艾灸治疗的适用范围：适用于各种原因引起的心理神经炎症，如焦虑症、抑郁症等。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耳针治疗</a:t>
            </a:r>
            <a:endParaRPr lang="zh-CN" altLang="en-US"/>
          </a:p>
        </p:txBody>
      </p:sp>
      <p:sp>
        <p:nvSpPr>
          <p:cNvPr id="10495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操作方法：使用专用耳针在相应的穴位上进行刺激，根据病情选择不同的刺激强度和时间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定义：通过刺激耳廓上的穴位来治疗心理神经炎症的方法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原理：调节人体内分泌和自主神经功能，缓解炎症反应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注意事项：需由专业医师操作，避免过度刺激和损伤耳廓皮肤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拔罐治疗</a:t>
            </a:r>
            <a:endParaRPr lang="zh-CN" altLang="en-US"/>
          </a:p>
        </p:txBody>
      </p:sp>
      <p:sp>
        <p:nvSpPr>
          <p:cNvPr id="104957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拔罐治疗是一种非药物治疗方法，通过负压吸引作用，刺激穴位，达到舒筋活血、祛风除湿、止痛的作用。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拔罐治疗可以改善局部血液循环，促进新陈代谢，缓解肌肉紧张和痉挛，消除炎症和肿胀，从而减轻疼痛。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拔罐治疗还可以调节人体免疫功能，增强身体抵抗力，促进身体康复。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需要注意的是，拔罐治疗需要在专业医师的指导下进行，以免误伤经络和穴位，造成不必要的损伤。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针灸治疗心理神经炎症的技巧</a:t>
            </a:r>
            <a:endParaRPr lang="zh-CN" altLang="en-US"/>
          </a:p>
        </p:txBody>
      </p:sp>
      <p:sp>
        <p:nvSpPr>
          <p:cNvPr id="104963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针刺深度的掌握</a:t>
            </a:r>
            <a:endParaRPr lang="zh-CN" altLang="en-US"/>
          </a:p>
        </p:txBody>
      </p:sp>
      <p:sp>
        <p:nvSpPr>
          <p:cNvPr id="104970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不同穴位针刺深度不同，需根据穴位定位和针刺目的进行选择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针刺过深可能伤及内脏，过浅则达不到治疗效果，需掌握合适的深度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针刺深度可根据患者体质、年龄、性别等因素进行调整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2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针刺后应留针一段时间，以增强治疗效果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https://d.book118.com/338110066056006030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5_1"/>
  <p:tag name="KSO_WM_UNIT_INDEX" val="1_5_1"/>
  <p:tag name="KSO_WM_UNIT_LAYERLEVEL" val="1_1_1"/>
  <p:tag name="KSO_WM_UNIT_PRESET_TEXT" val="05.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6_1"/>
  <p:tag name="KSO_WM_UNIT_INDEX" val="1_6_1"/>
  <p:tag name="KSO_WM_UNIT_LAYERLEVEL" val="1_1_1"/>
  <p:tag name="KSO_WM_UNIT_PRESET_TEXT" val="06.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Office Theme</vt:lpstr>
      <vt:lpstr>针灸治疗心理神经炎症的方法与技巧</vt:lpstr>
      <vt:lpstr>目录</vt:lpstr>
      <vt:lpstr>添加章节标题</vt:lpstr>
      <vt:lpstr>针灸治疗心理神经炎症的原理</vt:lpstr>
      <vt:lpstr>针灸对心理神经炎症的作用机制</vt:lpstr>
      <vt:lpstr>针灸治疗心理神经炎症的理论基础</vt:lpstr>
      <vt:lpstr>针灸治疗心理神经炎症的实践依据</vt:lpstr>
      <vt:lpstr>针灸治疗心理神经炎症的方法</vt:lpstr>
      <vt:lpstr>针刺治疗</vt:lpstr>
      <vt:lpstr>艾灸治疗</vt:lpstr>
      <vt:lpstr>耳针治疗</vt:lpstr>
      <vt:lpstr>拔罐治疗</vt:lpstr>
      <vt:lpstr>针灸治疗心理神经炎症的技巧</vt:lpstr>
      <vt:lpstr>针刺深度的掌握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2024-09-06T20:25:07.336</cp:lastPrinted>
  <dcterms:created xsi:type="dcterms:W3CDTF">2024-09-06T12:25:07Z</dcterms:created>
  <dcterms:modified xsi:type="dcterms:W3CDTF">2024-09-06T12:25:09Z</dcterms:modified>
</cp:coreProperties>
</file>