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398795-C7D0-42F4-9019-F9B25525AE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18A5D-1808-46D0-BAE7-4F12A84A2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B2B34-EE93-403C-9A3C-10AE3A63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FEAC5-5B17-4160-9C47-3359D429F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84BF1-161D-4A60-8106-B0D1A49C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32104-FEBA-4CB7-8FC9-F564FD00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99BDD-C13A-4135-BA0A-8E963566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5388F-8E90-410B-9D97-3A0CA0BC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46DEF-71B4-4DCD-A4E2-A4F64691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ECA79-7BDB-4C2A-A4D9-354BF846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6312-85AB-439F-93EF-4A228A92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8073E-00A3-4230-9A79-DBBC639F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333B4E6-3FA8-41C7-9CEF-F89523B3A8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3E2CFD-EEBA-49EA-8ED4-8E17B3D508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010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销售团队绩效考核与考核标准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销售团队绩效考核与考核标准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销售额考核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客户留存率考核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新客户开发率考核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考核管理系统建立与优化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销售团队绩效考核与考核标准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介绍销售团队绩效考核的重要性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说明内容安排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概述本次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销售团队绩效考核的意义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提高整体销售团队的工作积极性和效率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改善团队工作瓶颈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有助于发现和解决销售团队存在的问题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设定明确的考核指标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客户留存率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新客户开发率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考核标准应该具体、可量化、公平公正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准确定义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考核标准的制定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根据不同岗位和职责设定不同的绩效考核标准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如何制定明确的考核指标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明确的考核指标是确保团队绩效考核的关键。通过设定具体、可量化的指标，可以帮助团队成员清晰明了地知道自己的目标，提高工作效率。此外，考核指标的公平公正也是制定考核标准时需要考虑的重要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关键考核指标的重要性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直接反映业绩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客户留存率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推动市场发展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新客户开发率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销售额考核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销售额考核指标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销售额考核指标主要包括单次销售额、月度销售额和年度销售额。这些指标是衡量销售团队绩效的重要依据，通过对销售额的考核可以有效评估团队的工作表现和业绩水平。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销售额考核标准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达成率达到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100%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以上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达成率达到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80%-100%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达成率低于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80%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考虑销售额增长速度等因素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除了销售额数据，还需要考虑销售额的增长速度以及其他相关因素，综合评估绩效表现。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销售额考核方法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直接根据销售额数据进行考核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采用销售额数据作为考核依据，直观反映个人和团队的销售情况。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销售额考核实例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销售额考核实例可以通过案例分析的方式展示。通过分析实际销售数据和绩效表现，可以更直观地了解销售团队的绩效情况，为考核标准的制定提供参考依据。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销售额考核实例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详细了解销售情况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分析销售额数据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全面考核团队工作表现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评估绩效表现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提高销售业绩水平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制定改进计划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客户留存率考核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客户留存率考核指标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客户留存率考核指标是评估销售团队绩效的重要指标之一。主要包括客户续费率和客户满意度调查结果。通过客户留存率的考核，可以有效衡量销售团队的服务质量和客户忠诚度。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客户留存率考核标准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80%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以上为优秀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客户续费率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60%-80%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低于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60%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客户续费率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客户留存率考核方法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定期进行问卷调查，了解客户需求和满意度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及时沟通与客户，促进续费率提升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定期跟进客户续费情况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https://d.book118.com/338110103010006050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销售团队绩效考核与考核标准</vt:lpstr>
      <vt:lpstr>目录</vt:lpstr>
      <vt:lpstr>第1章 销售团队绩效考核与考核标准</vt:lpstr>
      <vt:lpstr>简介</vt:lpstr>
      <vt:lpstr>销售团队绩效考核的意义</vt:lpstr>
      <vt:lpstr>设定明确的考核指标</vt:lpstr>
      <vt:lpstr>考核标准的制定</vt:lpstr>
      <vt:lpstr> </vt:lpstr>
      <vt:lpstr>关键考核指标的重要性</vt:lpstr>
      <vt:lpstr>第2章 销售额考核</vt:lpstr>
      <vt:lpstr> </vt:lpstr>
      <vt:lpstr>销售额考核标准</vt:lpstr>
      <vt:lpstr>销售额考核方法</vt:lpstr>
      <vt:lpstr> </vt:lpstr>
      <vt:lpstr>销售额考核实例</vt:lpstr>
      <vt:lpstr>第3章 客户留存率考核</vt:lpstr>
      <vt:lpstr> </vt:lpstr>
      <vt:lpstr>客户留存率考核标准</vt:lpstr>
      <vt:lpstr>客户留存率考核方法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2024-09-29T14:26:30.620</cp:lastPrinted>
  <dcterms:created xsi:type="dcterms:W3CDTF">2024-09-29T06:26:30Z</dcterms:created>
  <dcterms:modified xsi:type="dcterms:W3CDTF">2024-09-29T06:26:32Z</dcterms:modified>
</cp:coreProperties>
</file>