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8D178D-E3A3-4F06-B693-8B27CB409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7EC433-A591-435C-8361-E4EE239E7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B13533-C65E-4368-8C07-00F815E50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01FE51-4155-4EE5-865E-7AEE4C08A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389137-9B65-4445-9CE8-E679BC56D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EEE946-73DB-4DA7-85AB-8E5E7C8CB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55789E-048A-42A9-BF56-F870F4BD1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01FB1A-3A28-4643-8D6F-F7D3F7420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616ECD-24C0-416C-9B62-5EFB393AF0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4F1892-F624-42A3-9234-DA391A3A2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56A985-5D82-4D63-AA7B-BBDBCFCD7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111067062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智能模糊测试技术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智能模糊测试概述
 模糊测试的原理与技术
 智能模糊测试的优势与应用
 智能模糊测试工具与平台
 智能模糊测试实施流程
 测试用例设计与优化
 测试结果分析与解读
 智能模糊测试的挑战与未来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智能模糊测试概述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智能模糊测试技术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智能模糊测试概述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智能模糊测试的定义和重要性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1.智能模糊测试是一种通过自动化工具生成大量随机或异常数据，以检测程序中的漏洞和错误的方法。</a:t>
            </a:r>
          </a:p>
          <a:p>
            <a:r>
              <a:t>2.智能模糊测试可以提高应用程序的安全性和稳定性，防止潜在的攻击和数据泄露。</a:t>
            </a:r>
          </a:p>
          <a:p>
            <a:r>
              <a:t>3.随着网络攻击的增加和数据安全的重视，智能模糊测试逐渐成为软件开发和安全测试的重要工具。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智能模糊测试的原理和流程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1.智能模糊测试通过模拟各种输入情况，触发程序中的异常行为，以发现可能的漏洞和错误。</a:t>
            </a:r>
          </a:p>
          <a:p>
            <a:r>
              <a:t>2.智能模糊测试流程包括测试准备、测试执行、漏洞分析和修复等步骤。</a:t>
            </a:r>
          </a:p>
          <a:p>
            <a:r>
              <a:t>3.智能模糊测试需要结合程序的特点和漏洞类型，制定合适的测试策略和方案。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智能模糊测试概述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智能模糊测试的技术和方法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1.智能模糊测试技术包括基于遗传算法的模糊测试、基于模糊逻辑的模糊测试、基于机器学习的模糊测试等多种方法。</a:t>
            </a:r>
          </a:p>
          <a:p>
            <a:r>
              <a:t>2.不同的智能模糊测试技术有各自的优势和应用场景，需要根据具体情况选择合适的方法。</a:t>
            </a:r>
          </a:p>
          <a:p>
            <a:r>
              <a:t>3.智能模糊测试技术需要与程序分析、漏洞挖掘等技术结合，提高漏洞发现的准确性和效率。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智能模糊测试的应用场景和挑战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1.智能模糊测试广泛应用于操作系统、网络协议、应用程序等多个领域，用于提高安全性和稳定性。</a:t>
            </a:r>
          </a:p>
          <a:p>
            <a:r>
              <a:t>2.智能模糊测试面临着测试用例生成难度大、漏洞误报率高、测试覆盖率不足等挑战。</a:t>
            </a:r>
          </a:p>
          <a:p>
            <a:r>
              <a:t>3.未来智能模糊测试需要进一步提高自动化程度、加强漏洞类型和程序行为的分析，以提高测试效果和效率。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模糊测试的原理与技术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智能模糊测试技术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模糊测试的原理与技术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模糊测试的定义与目的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1.模糊测试是一种通过自动或半自动生成大量随机或异常数据，以检测程序异常行为的测试方法。</a:t>
            </a:r>
          </a:p>
          <a:p>
            <a:r>
              <a:t>2.模糊测试的主要目的是发现程序中的漏洞和错误，提高软件的安全性和稳定性。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模糊测试的基本原理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1.模糊测试通过输入大量随机或异常数据，模拟真实环境中的各种情况，以触发程序中的漏洞和错误。</a:t>
            </a:r>
          </a:p>
          <a:p>
            <a:r>
              <a:t>2.模糊测试基于“黑盒”测试原理，不需要了解程序内部结构和代码细节。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模糊测试的原理与技术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模糊测试的技术分类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1.基于生成的模糊测试：通过生成随机或异常数据来测试程序。</a:t>
            </a:r>
          </a:p>
          <a:p>
            <a:r>
              <a:t>2.基于变异的模糊测试：通过对正常数据进行变异来测试程序。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模糊测试的挑战与局限性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1.模糊测试面临着测试覆盖率、误报率和漏报率的挑战。</a:t>
            </a:r>
          </a:p>
          <a:p>
            <a:r>
              <a:t>2.模糊测试的局限性在于无法保证所有漏洞和错误都能被发现。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模糊测试的原理与技术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模糊测试的发展趋势与前沿技术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1.随着人工智能和机器学习技术的发展，模糊测试将更加注重智能化和自动化。</a:t>
            </a:r>
          </a:p>
          <a:p>
            <a:r>
              <a:t>2.深度学习模型的应用将提高模糊测试的效率和准确性，降低误报率和漏报率。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模糊测试在网络安全领域的应用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1.模糊测试在网络安全领域有着广泛的应用，可以用于检测各种网络设备和应用程序的安全性。</a:t>
            </a:r>
          </a:p>
          <a:p>
            <a:r>
              <a:t>2.模糊测试可以帮助发现潜在的安全漏洞，提高网络设备和应用程序的安全性。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智能模糊测试的优势与应用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智能模糊测试技术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智能模糊测试的优势与应用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提高漏洞发现效率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1.智能模糊测试通过机器学习和人工智能技术，能够更快地生成和执行大量测试用例，从而提高漏洞发现效率。</a:t>
            </a:r>
          </a:p>
          <a:p>
            <a:r>
              <a:t>2.智能模糊测试能够根据程序的行为和反馈自动调整测试用例，更加精准地定位漏洞。</a:t>
            </a:r>
          </a:p>
          <a:p>
            <a:r>
              <a:t>3.智能模糊测试可以大幅度减少人工参与，降低了测试成本和时间成本。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更全面的测试覆盖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1.智能模糊测试能够生成更多样化、更复杂的测试用例，更全面地覆盖程序的各种输入和边界情况。</a:t>
            </a:r>
          </a:p>
          <a:p>
            <a:r>
              <a:t>2.智能模糊测试可以发现一些传统测试方法难以发现的漏洞，提高了测试的准确性和可靠性。</a:t>
            </a:r>
          </a:p>
          <a:p>
            <a:r>
              <a:t>3.通过智能模糊测试，可以更加深入地了解程序的行为和安全性，为程序的设计和改进提供更有价值的参考。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智能模糊测试的优势与应用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适应不断变化的软件环境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1.随着软件环境的不断变化，传统测试方法往往需要大量的人工干预和更新，而智能模糊测试可以自适应地生成测试用例，更好地适应不断变化的软件环境。</a:t>
            </a:r>
          </a:p>
          <a:p>
            <a:r>
              <a:t>2.智能模糊测试可以通过不断学习和优化，提高测试用例的质量和准确性，从而更好地应对不断变化的威胁和挑战。</a:t>
            </a:r>
          </a:p>
          <a:p>
            <a:r>
              <a:t>3.智能模糊测试可以降低对特定测试人员的依赖，提高测试的可持续性和可维护性。</a:t>
            </a:r>
          </a:p>
          <a:p>
            <a:r>
              <a:t>以上内容仅供参考具体内容可以根据您的需求进行调整优化。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智能模糊测试工具与平台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智能模糊测试技术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智能模糊测试工具与平台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智能模糊测试工具的分类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1.基于变异技术的智能模糊测试工具：这类工具主要通过变异技术生成大量异常输入，检测程序中的漏洞。</a:t>
            </a:r>
          </a:p>
          <a:p>
            <a:r>
              <a:t>2.基于生成对抗网络（GAN）的智能模糊测试工具：这类工具利用GAN生成复杂的输入，提高漏洞发现率。</a:t>
            </a:r>
          </a:p>
          <a:p>
            <a:r>
              <a:t>3.基于符号执行的智能模糊测试工具：这类工具通过符号执行技术生成满足特定约束的输入，提高测试的精准度。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智能模糊测试平台的架构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1.数据层：平台需要具备大量的测试用例和漏洞数据，用于训练模型。</a:t>
            </a:r>
          </a:p>
          <a:p>
            <a:r>
              <a:t>2.模型层：平台需要搭载各种智能模糊测试模型，如深度学习模型、符号执行模型等。</a:t>
            </a:r>
          </a:p>
          <a:p>
            <a:r>
              <a:t>3.应用层：平台需要提供用户接口，让用户能够方便地使用各种智能模糊测试功能。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智能模糊测试工具与平台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智能模糊测试工具的挑战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1.漏洞发现率：提高漏洞发现率是智能模糊测试工具面临的重要挑战。</a:t>
            </a:r>
          </a:p>
          <a:p>
            <a:r>
              <a:t>2.误报率：降低误报率是智能模糊测试工具需要解决的另一个问题。</a:t>
            </a:r>
          </a:p>
          <a:p>
            <a:r>
              <a:t>3.效率：提高测试效率，减少测试时间是智能模糊测试工具的另一个重要需求。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智能模糊测试工具的发展趋势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1.结合人工智能技术：随着人工智能技术的发展，智能模糊测试工具将会更加智能化，能够更好地发现漏洞。</a:t>
            </a:r>
          </a:p>
          <a:p>
            <a:r>
              <a:t>2.云化部署：未来智能模糊测试工具将会更加倾向于云化部署，方便用户随时随地使用。</a:t>
            </a:r>
          </a:p>
          <a:p>
            <a:r>
              <a:t>3.多平台支持：为了适应不同的操作系统和平台，智能模糊测试工具将会支持更多的平台。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https://d.book118.com/338111067062006022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30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智能模糊测试概述</vt:lpstr>
      <vt:lpstr> 智能模糊测试概述</vt:lpstr>
      <vt:lpstr> 智能模糊测试概述</vt:lpstr>
      <vt:lpstr> 模糊测试的原理与技术</vt:lpstr>
      <vt:lpstr> 模糊测试的原理与技术</vt:lpstr>
      <vt:lpstr> 模糊测试的原理与技术</vt:lpstr>
      <vt:lpstr> 模糊测试的原理与技术</vt:lpstr>
      <vt:lpstr> 智能模糊测试的优势与应用</vt:lpstr>
      <vt:lpstr> 智能模糊测试的优势与应用</vt:lpstr>
      <vt:lpstr> 智能模糊测试的优势与应用</vt:lpstr>
      <vt:lpstr> 智能模糊测试工具与平台</vt:lpstr>
      <vt:lpstr> 智能模糊测试工具与平台</vt:lpstr>
      <vt:lpstr> 智能模糊测试工具与平台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2024-08-28T15:28:16.980</cp:lastPrinted>
  <dcterms:created xsi:type="dcterms:W3CDTF">2024-08-28T07:28:17Z</dcterms:created>
  <dcterms:modified xsi:type="dcterms:W3CDTF">2024-08-28T07:28:19Z</dcterms:modified>
</cp:coreProperties>
</file>