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98723-4E8F-45C8-955C-BA02C8C3F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524D5-AC22-4E56-BF23-EC9624CE4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AF81B-EC87-48F0-88B2-8E6B9DACC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22F1B-68EB-4A1D-ACED-EB8182A6F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4BFB9D-421D-4054-89BB-2D4D11423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EED57B-6BBB-46A1-B93A-0D4D8C9A4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A8BBD9-20D7-4C62-85D5-830053753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2E3AE-9023-4439-AB30-01FEC734B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C6649-6596-4DC2-9178-19ABE9B24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D7175-F6BF-4AC8-B191-E040720BD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C5E39-0727-42D7-A99B-F643400BB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11103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人工智能技术的伦理与道德考虑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人工智能技术带来的伦理问题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人工智能技术带来的道德问题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应对伦理与道德挑战的策略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人工智能技术伦理与道德的未来展望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365" r="2436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随着深度学习、机器学习等技术的不断进步，人工智能在各个领域的应用日益广泛，对人类社会产生了深远影响。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随着人工智能技术的广泛应用，相关的伦理道德问题也逐渐凸显出来，如数据隐私、算法偏见、自主决策等，这些问题对人类社会产生了重大挑战。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伦理道德问题凸显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探讨人工智能技术的伦理与道德问题，对于确保人工智能技术的健康发展、保障人类福祉具有重要意义。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人工智能技术的发展与伦理道德挑战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数据隐私：人工智能技术需要大量数据进行训练和学习，其中可能包含用户的个人隐私信息。如何确保用户数据的安全和隐私保护，避免数据泄露和滥用，是人工智能技术面临的重大伦理道德挑战。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算法偏见：人工智能算法的决策可能受到数据偏见、算法设计等因素的影响，从而产生不公平、不公正的结果。如何消除算法偏见，确保算法的公正性和公平性，是人工智能技术需要解决的伦理道德问题。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自主决策：随着人工智能技术的不断发展，自主决策能力不断提高。然而，当人工智能技术做出错误决策或造成不良后果时，如何界定责任、追究责任，是人工智能技术面临的又一重大伦理道德挑战。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人类价值观：人工智能技术的发展可能对人类价值观产生冲击。如何确保人工智能技术的发展符合人类的价值观和伦理原则，避免技术对人类社会造成负面影响，是人工智能技术需要深入思考的伦理道德问题。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人工智能技术带来的伦理问题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691" r="76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人工智能技术需要大量的数据进行训练和学习，其中可能包含用户的个人隐私信息。一旦这些数据被泄露，将对用户的隐私造成严重威胁。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人工智能技术可能受到黑客攻击或恶意软件的侵入，导致数据被篡改或损坏，进而影响到算法的准确性和公正性。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数据隐私与安全问题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算法偏见与歧视问题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数据偏见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由于训练数据可能存在偏见，导致算法在决策时产生歧视。例如，如果招聘算法的训练数据中男性员工占比过高，那么算法可能会倾向于选择男性候选人。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算法歧视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算法可能在处理某些任务时表现出歧视性，例如，面部识别技术可能对某些肤色或性别的人群识别准确率较低。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自动化决策风险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人工智能技术可以自主做出决策，但这些决策可能带来不可预测的后果。例如，自动驾驶汽车在遇到紧急情况时可能做出错误的决策，导致交通事故。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责任归属难题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当人工智能技术做出错误决策时，责任应该归咎于谁？是开发者、使用者还是算法本身？这是一个具有争议性的问题，需要法律和政策来明确责任归属。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67" r="219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自动化决策与责任归属问题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人工智能技术带来的道德问题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225" r="302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道德决策的挑战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人工智能技术在进行决策时可能面临复杂的道德困境，如何权衡不同价值观并作出合理决策是一个重要问题。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机器自主性的限制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尽管人工智能技术在某些方面具有较高的自主性，但在涉及道德判断时，其自主性可能受到限制，需要人类工程师基于特定伦理原则进行干预。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道德决策与机器自主性问题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https://d.book118.com/338111103062006026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2024-09-03T18:11:53.694</cp:lastPrinted>
  <dcterms:created xsi:type="dcterms:W3CDTF">2024-09-03T10:11:53Z</dcterms:created>
  <dcterms:modified xsi:type="dcterms:W3CDTF">2024-09-03T10:11:55Z</dcterms:modified>
</cp:coreProperties>
</file>