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49B4E-5927-4023-ABF2-DDDD1787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7DF0F-EDE4-4D4D-91A5-97B8ACF2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801BE-93B7-42E7-B330-164CD1D5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7509-0672-4937-95AD-773D34E91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AC6E2-833E-4A36-94D4-ACF805206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75C04-B2D1-4386-AE95-BF461C0EB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50BB0-567A-4805-811B-8DB0F9BC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93DC1-4E18-4E7C-819A-B680B836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5EB5B-256F-4261-915D-BAAAC98C3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4071D-00BA-444C-ACFF-E4611C5A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C230A-3D14-4719-96F9-7325746DD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202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护理规培总结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护理规培计划概述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28" r="34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随着医疗技术的不断发展，护理工作对专业性和实践性要求越来越高，护理规培成为护理专业学生成长为合格护士的必经之路。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护理规培是护理专业学生毕业后，为了提高临床护理能力而进行的规范化培训。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促进护理事业的可持续发展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护理规培能够提高整个护理队伍的素质和能力，推动护理事业的可持续发展。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提高护理专业学生的临床护理能力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通过护理规培，学生能够掌握更多的临床护理技能和知识，提高临床护理能力。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培养合格的护士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护理规培的目的是培养合格的护士，为患者提供更加专业、优质的护理服务。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护理规培计划概述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培养具备专业护理知识和技能的合格护士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通过系统、全面的培训，使学员掌握护理专业知识和技能，能够胜任临床护理工作。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292" r="20292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提高学员综合素质和职业素养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培训过程中注重培养学员的职业道德、沟通协作、解决问题的能力，提升其综合素质。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培养具备创新和科研能力的护理人才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鼓励学员参与科研项目，提高其创新和科研能力，为护理学科的发展做出贡献。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基础护理知识和技能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培训内容包括基础护理理论、实践操作、急救技能等，确保学员具备扎实的基本功。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专科护理知识和技能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针对不同专科的护理需求，培训学员掌握专科护理理论和实践操作，提高其专业水平。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护理管理与团队协作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培训内容包括护理管理理论、团队协作、沟通技巧等，以提升学员的团队协作和管理能力。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分阶段培训与考核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培训分为不同阶段，每个阶段结束后进行考核，确保学员达到阶段性目标。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灵活的时间安排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根据实际情况，合理安排培训时间和进度，确保培训效果和质量。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理论授课与实践操作相结合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采用多种教学方式，包括理论授课、实践操作、案例分析等，确保学员全面掌握知识和技能。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总结词：优秀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详细描述：经过系统的理论学习和考核，规培护士的理论考试成绩普遍优秀，平均分达到90分以上，显示出扎实的理论基础。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理论考试成绩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https://d.book118.com/338112024012006044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2024-09-23T22:20:55.337</cp:lastPrinted>
  <dcterms:created xsi:type="dcterms:W3CDTF">2024-09-23T14:20:55Z</dcterms:created>
  <dcterms:modified xsi:type="dcterms:W3CDTF">2024-09-23T14:20:57Z</dcterms:modified>
</cp:coreProperties>
</file>