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0C476B-C590-4F26-AFBC-31817A14B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A64E9-1BCC-49DA-A2F8-060DEDA88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8DD7C3-D597-449D-85CF-759DA81C8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A79FB1-A6CE-47F1-B123-D7BCABD88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2F391-3177-4539-872F-8772628754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0C62F3-1316-46BA-8027-09CF8AC149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DCBF91-EBA7-4A50-895F-ADBA90E3CE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E5DA8E-3A66-4802-8F91-DF2CE3F874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B7FFFF-FA44-41FF-9B30-2794A1DE0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57984-1441-44CB-AFD3-0BC9FC6CE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B326A-B801-4121-8975-0A28CB838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1204711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可行性分析开题报告</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项目背景与意义</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技术方案与路线</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实验设计与实施方案</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资源条件与保障措施</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预期效益与风险评估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进度安排与里程碑节点</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974" r="1397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4006" r="1400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国内外同类项目研究现状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分析国内外在相关领域的研究进展，阐述本项目的创新点和突破点。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政策背景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介绍国家及地方政府在相关领域的政策导向，为本项目提供政策支持和依据。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技术背景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分析现有技术的优缺点，为本项目提供技术支撑和参考。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通过市场调研，分析相关领域内的市场需求，为本项目提供市场定位和方向。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结合市场发展趋势，预测本项目的市场前景，为本项目的可持续发展提供依据。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市场需求及前景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市场前景预测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市场需求分析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明确本项目的研究目标，阐述本项目在相关领域内的重要性和必要性。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从学术价值、应用价值和社会价值三个方面阐述本项目的研究意义，为本项目的实施提供理论支持和实践指导。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明确本项目预期的研究成果，包括研究报告、论文、专利等。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预期成果</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分析本项目预期成果的价值，包括学术价值、应用价值、经济价值等，为本项目的推广和应用提供依据。同时，阐述本项目对相关领域和行业发展的推动作用，以及对社会和经济发展的积极贡献。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成果价值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预期成果及价值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技术方案与路线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本项目旨在开发一款基于人工智能技术的智能客服系统，以提升客户服务的效率和质量。</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技术方案包括自然语言处理、机器学习、深度学习等人工智能技术的综合应用，实现智能客服系统的自动化、智能化和个性化。</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通过构建大规模知识库和语义理解模型，实现智能客服系统对客户问题的准确理解和快速响应。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关键技术包括自然语言处理中的语义理解、情感分析、问答系统等，以及机器学习中的深度学习算法和模型优化技术。</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难点在于如何构建高效、准确、鲁棒的语义理解模型，以及如何实现智能客服系统的自适应学习和持续优化。</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同时，还需要解决数据稀疏性、冷启动等问题，提高智能客服系统的泛化能力和实用性。</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关键技术与难点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技术路线选择基于当前人工智能技术的发展趋势和智能客服系统的实际需求。</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同时，结合传统机器学习算法和规则引擎，实现智能客服系统的多轮对话和复杂问题处理。</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技术路线选择及依据</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采用深度学习算法构建语义理解模型，利用大规模语料库进行训练和优化，提高模型的准确性和泛化能力。</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依据在于深度学习在自然语言处理领域的广泛应用和显著效果，以及传统机器学习算法的稳定性和可靠性。</a:t>
            </a:r>
            <a:endParaRPr lang="en-US" sz="1100"/>
          </a:p>
        </p:txBody>
      </p:sp>
      <p:pic>
        <p:nvPicPr>
          <p:cNvPr id="28" name="Picture 28"/>
          <p:cNvPicPr>
            <a:picLocks noChangeAspect="1"/>
          </p:cNvPicPr>
          <p:nvPr/>
        </p:nvPicPr>
        <p:blipFill>
          <a:blip r:embed="rId2"/>
          <a:srcRect l="18579" r="18579"/>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创新性分析</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本项目在智能客服系统的设计和实现上具有较高的创新性。</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同时，本项目还将探索智能客服系统在多领域、多场景下的应用和推广，具有较大的市场潜力和社会价值。</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创新点在于构建高效、准确、鲁棒的语义理解模型，实现智能客服系统的自适应学习和持续优化，提高客户服务的效率和质量。</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通过深度融合自然语言处理、机器学习、深度学习等人工智能技术，实现智能客服系统的全面智能化和个性化。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实验设计与实施方案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明确实验目的</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确定实验要解决的问题和预期目标。</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制定实验方案</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根据实验目的，设计合理的实验方案，包括实验对象、实验条件、实验方法等。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确定实验步骤</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细化实验方案，制定具体的实验步骤和操作规范。</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预设实验结果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根据实验方案和步骤，预测可能的实验结果和变化趋势。</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实验设计思路及步骤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648" b="1464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0375" b="10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数据采集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数据处理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数据分析方法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结果可视化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数据采集、处理和分析方法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确定数据采集的方式、频率和精度，确保数据的准确性和可靠性。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根据实验目的和数据特点，选择合适的数据分析方法，如统计分析、机器学习等。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对采集到的数据进行预处理，如数据清洗、数据转换等，以便后续分析。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将分析结果以图表等形式进行可视化展示，便于理解和交流。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制定实施方案</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根据实验设计和数据分析方法，制定具体的实施方案和执行计划。</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资源调配</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合理安排实验所需的人员、设备、资金等资源，确保实验的顺利进行。</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时间安排</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制定详细的时间安排表，明确各项任务的时间节点和完成期限。</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协作与沟通</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建立有效的协作机制和沟通渠道，确保团队成员之间的信息共享和协同工作。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实施方案制定及执行计划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风险评估与应对措施</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风险识别</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全面分析实验过程中可能存在的风险点，如技术风险、数据风险等。</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应对措施</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针对不同类型的风险，制定相应的应对措施和预案，降低风险发生的可能性和影响程度。</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对识别出的风险进行评估，确定风险等级和影响程度。</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监控与调整</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在实验过程中实时监控风险状况，并根据实际情况及时调整应对措施和预案。</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资源条件与保障措施</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专业团队组建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根据项目需求，组建具备相关专业背景和技能的团队，确保项目各项任务得到有效执行。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分工明确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明确团队成员的职责和分工，建立高效的工作机制，确保项目各项工作有序进行。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协作机制建立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搭建有效的沟通平台，促进团队成员之间的信息交流和协作，及时解决项目执行过程中遇到的问题。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人力资源配置及分工协作</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https://d.book118.com/338112047117006046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2024-09-27T18:33:35.434</cp:lastPrinted>
  <dcterms:created xsi:type="dcterms:W3CDTF">2024-09-27T10:33:35Z</dcterms:created>
  <dcterms:modified xsi:type="dcterms:W3CDTF">2024-09-27T10:33:37Z</dcterms:modified>
</cp:coreProperties>
</file>