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4A7C6-68AF-45D3-9B10-F17391D5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0B930-10B5-46C7-9F90-1F8BDC020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0F7D3-D5FB-4552-92F7-BA9BBD47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6F3B8-DA6B-4E45-AEE1-A40337016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369BF-3AF4-453A-BAB3-63F901852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716A42-3CB7-4176-B765-B3B64E646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95235-8AD0-4682-8A44-A460A671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2E323-6D62-4761-A609-00931EE66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7656E-C922-426B-BEEF-91C6D762A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FB42B-96F7-4158-ADE6-8DE321BDC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C65C9-118D-467D-A3FE-5EF6ABF3D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410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改善洁癖症状的技巧与策略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洁癖症状概述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家庭关爱与支持体系建立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洁癖症状概述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98" r="249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010" r="230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洁癖是一种强烈的清洁和卫生习惯，表现为过度关注环境中的污垢和细菌，以及过度清洁和消毒的行为。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洁癖症状包括频繁洗手、过度清洁家居环境、避免接触认为不干净的物品或表面、对他人卫生习惯的强烈不满等。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洁癖可能与个人的性格特质、生活经历、家庭环境、社会文化等多种因素有关。例如，焦虑、强迫症、创伤后应激障碍等心理疾病可能导致洁癖症状的出现。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洁癖症状不仅影响个人的日常生活和社交功能，还可能导致皮肤敏感、干燥等问题。严重的洁癖可能导致家庭关系紧张、工作学习效率下降等。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865" r="78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医生通常通过详细了解患者的症状、病史和生活习惯，以及进行必要的心理评估来诊断洁癖。此外，还可能需要进行一些实验室检查，以排除其他可能导致类似症状的疾病。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根据国际疾病分类（ICD）或美国精神疾病诊断与统计手册（DSM）等标准，医生会评估患者的症状严重程度、持续时间以及对生活的影响程度等因素，以确定是否符合洁癖的诊断标准。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帮助患者识别和改变关于洁癖的不合理信念和思维模式。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行为实验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应对技巧培训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鼓励患者通过实际行动验证其担忧的不合理性，并逐渐减少清洁行为。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教授患者应对焦虑和恐惧的有效方法，如深呼吸、放松技巧等。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逐步暴露患者于其所恐惧的情境或物体，同时提供支持和指导，以减轻焦虑反应。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916" r="1391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系统脱敏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在短时间内将患者暴露于其所极度恐惧的情境中，以迅速引发焦虑并随后降低其敏感度。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冲击疗法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利用虚拟现实技术模拟洁癖患者所恐惧的情境，进行安全、可控的暴露治疗。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暴露疗法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鼓励患者接受并顺应自己的情感和症状，而不是与之抗争。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顺其自然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引导患者将注意力从症状上转移，专注于当下正在做的事情。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为所当为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通过日常生活中的实际行动，如参与社交活动、进行户外运动等，提升患者的自信心和适应能力。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森田疗法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建立稳定的睡眠和觉醒时间，有助于调整生物钟，减少焦虑和不安，从而减轻洁癖症状。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在保持规律作息的基础上，合理安排日常活动，避免过度劳累或空闲，以维持身心平衡。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保持规律作息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合理安排活动时间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设定固定的作息时间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简化生活环境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减少不必要的物品和装饰，保持室内整洁和简单，有助于减少视觉上的杂乱感，降低洁癖症状的触发。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营造舒适氛围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通过柔和的灯光、舒缓的音乐等方式，营造舒适的生活环境，有助于放松身心，减轻洁癖症状。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合理安排生活环境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https://d.book118.com/338114102052006025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2024-09-02T00:33:37.922</cp:lastPrinted>
  <dcterms:created xsi:type="dcterms:W3CDTF">2024-09-01T16:33:37Z</dcterms:created>
  <dcterms:modified xsi:type="dcterms:W3CDTF">2024-09-01T16:33:39Z</dcterms:modified>
</cp:coreProperties>
</file>