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90E6-1F79-45E1-9A12-4AE3FFB2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38238-5101-4912-B4A7-0E750B1F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BB924-3C0E-449D-8013-F82CA724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1D5F2-52A6-4B19-AB19-4EF7B27D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21EE8-F626-4ACE-B07D-67C59018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04872-7CDF-4293-8A57-C22F9B68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733B8-78F0-4C72-89DC-58C4D7640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BCBB7-CFF3-4CD6-8A69-3CBC9267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7AF73-6FD1-4BFF-88B1-1E652FC2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AD87-3D79-42AD-8E78-3E91B537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864BC-302B-40EC-A9FE-F6ADE16F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5075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企业文化建设培训塑造员工创造性思维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创造性思维概念及特点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员工创造性思维培养方法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企业文化对创造性思维影响分析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塑造员工创造性思维具体措施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当前市场竞争激烈，企业需要不断创新以保持竞争优势。通过培训，激发员工的创造性思维，为企业带来新的想法和解决方案。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适应企业文化变革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随着企业的发展和变革，企业文化也需要不断更新。通过培训，引导员工积极拥抱变革，共同塑造新的企业文化。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员工是企业的核心力量，提升员工的创造性思维能力和素质，有助于企业更好地应对市场挑战和实现可持续发展。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创造性思维能够推动企业文化的创新，打破传统思维模式的束缚，为企业带来新的活力和发展动力。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创新企业文化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通过培训塑造员工的创造性思维，可以激发员工的归属感和使命感，增强企业的凝聚力和向心力。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创造性思维有助于企业在市场竞争中脱颖而出，开发出具有差异化和竞争力的产品和服务，从而赢得市场份额和客户信赖。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创造性思维在企业文化建设中的重要性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创造性思维概念及特点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指员工在工作中能够主动寻找新的解决方案，不拘泥于传统思维模式。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探索性思维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鼓励员工勇于尝试未知领域，追求更高的目标。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倡导员工接纳多样性观点，以开放心态面对不同文化背景和思维方式。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具备自主判断能力，不盲从他人意见，敢于提出个人见解。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能够适应不断变化的环境和需求，调整策略和方法，寻找最佳解决方案。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灵活变通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有勇气面对挑战和不确定性，敢于承担责任并寻求改进。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倡导员工参与企业决策过程，激发其主动性和创造性。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企业创新氛围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积极的企业文化鼓励员工勇于创新，为创造性思维提供良好土壤。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建立合理的激励机制，鼓励员工发挥创造性潜力，实现个人与企业共同发展。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创造性思维与企业文化关系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员工创造性思维培养方法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提供创新培训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为员工提供创新思维和方法的培训，如设计思维、头脑风暴等，帮助员工掌握创新工具和技巧。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鼓励员工挑战现状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鼓励员工对现有工作流程、产品服务等方面提出改进意见，挑战传统思维模式，寻求更好的解决方案。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通过组织创新竞赛、创意分享会等活动，激发员工的创新意识，鼓励员工提出新想法和新观点。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激发员工创新意识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引导员工从全局角度思考问题，理解问题背后的本质和关联因素，提出全面而有效的解决方案。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培养系统思考能力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鼓励员工对问题进行深入分析，评估不同解决方案的优缺点，形成独立而客观的判断。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为员工提供问题解决方法和工具的培训，如问题树、鱼骨图等，帮助员工有条理地分析和解决问题。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提供问题解决工具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容忍失败和错误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鼓励员工勇于尝试新方法新思路，对于失败和错误保持宽容态度，帮助员工从失败中汲取教训，持续改进和进步。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鼓励员工跨界学习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鼓励员工学习不同领域的知识和技能，拓宽视野，激发灵感，将不同领域的元素和方法应用到工作中。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提供创新实践机会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为员工提供创新实践的平台和资源，如创新实验室、项目孵化器等，让员工有机会将新想法付诸实践。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鼓励员工尝试新方法新思路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企业文化对创造性思维影响分析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https://d.book118.com/338115075117006026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2024-09-04T06:03:25.783</cp:lastPrinted>
  <dcterms:created xsi:type="dcterms:W3CDTF">2024-09-03T22:03:25Z</dcterms:created>
  <dcterms:modified xsi:type="dcterms:W3CDTF">2024-09-03T22:03:27Z</dcterms:modified>
</cp:coreProperties>
</file>