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F673E-0DE5-46B6-BBFA-5799FD253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09D7F-C649-4E9D-8366-EF7E6EB04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C3F2C-B4A4-4567-AB75-1F995CB29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EC0E5-348C-4A68-A277-7C268BA8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A30CF-1356-46DA-B133-D9BEE8C18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82B2C-D7E5-418C-A02E-E7F3F03D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6B4C62-30B8-4D7D-B3ED-588508783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AE09F-63B1-405D-88A2-163257777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2A940-A83A-41A3-8882-058D66A47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B81FB-0E1D-4284-9D09-4541B353B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23561-5783-45E4-99D0-3C4A84E1E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278" r:id="rId2"/>
    <p:sldLayoutId id="2147489279" r:id="rId3"/>
    <p:sldLayoutId id="2147489280" r:id="rId4"/>
    <p:sldLayoutId id="2147489281" r:id="rId5"/>
    <p:sldLayoutId id="2147489282" r:id="rId6"/>
    <p:sldLayoutId id="2147489283" r:id="rId7"/>
    <p:sldLayoutId id="2147489284" r:id="rId8"/>
    <p:sldLayoutId id="2147489285" r:id="rId9"/>
    <p:sldLayoutId id="2147489286" r:id="rId10"/>
    <p:sldLayoutId id="21474892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5134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杜邦安全管理培训课件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杜邦安全管理体系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安全风险评估与控制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安全培训与意识提升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安全检查与审核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安全事故案例分析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安全管理实践经验分享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杜邦安全管理体系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安全文化的建立</a:t>
            </a:r>
            <a:endParaRPr lang="zh-CN" altLang="en-US"/>
          </a:p>
        </p:txBody>
      </p:sp>
      <p:sp>
        <p:nvSpPr>
          <p:cNvPr id="104890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强调安全意识：通过培训和宣传，使员工认识到安全的重要性，并形成安全意识。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领导层的承诺：领导层应公开承诺重视安全，为员工树立榜样，并确保安全资源的投入。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员工参与：鼓励员工参与安全管理和提出安全建议，使其成为安全管理的主人翁。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持续改进：通过监测和评估，发现安全管理体系的问题，并采取措施持续改进。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安全管理的原则</a:t>
            </a:r>
            <a:endParaRPr lang="zh-CN" altLang="en-US"/>
          </a:p>
        </p:txBody>
      </p:sp>
      <p:sp>
        <p:nvSpPr>
          <p:cNvPr id="104896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员工参与：鼓励员工参与安全管理，提高安全意识和技能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预防为主：强调事故预防和过程控制，通过消除隐患来降低事故发生的风险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风险控制：对危险源进行全面辨识和评估，采取有效措施来控制风险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持续改进：不断优化和完善安全管理体系，确保其持续有效性和适应性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安全管理的流程</a:t>
            </a:r>
            <a:endParaRPr lang="zh-CN" altLang="en-US"/>
          </a:p>
        </p:txBody>
      </p:sp>
      <p:sp>
        <p:nvSpPr>
          <p:cNvPr id="104903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目标设定：明确安全管理工作的目标和期望结果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风险评估：识别和分析潜在的安全风险和隐患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制定策略：根据风险评估结果制定相应的安全管理策略和措施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实施执行：落实安全管理策略和措施，确保其得到有效执行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监督检查：对安全管理工作的实施情况进行监督和检查，确保其符合要求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持续改进：根据监督检查结果和反馈意见，持续优化和改进安全管理体系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安全管理的实践</a:t>
            </a:r>
            <a:endParaRPr lang="zh-CN" altLang="en-US"/>
          </a:p>
        </p:txBody>
      </p:sp>
      <p:sp>
        <p:nvSpPr>
          <p:cNvPr id="10491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员工参与：鼓励员工参与安全管理和提出改进意见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安全培训：为员工提供定期的安全培训，提高安全意识和技能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应急预案：制定应急预案，确保在紧急情况下能够迅速响应并降低损失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风险评估：定期进行全面的风险评估，识别潜在的安全隐患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安全风险评估与控制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危险源辨识与风险评估</a:t>
            </a:r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危险源辨识：识别作业场所内存在的危险物质、设备设施和作业过程等潜在的安全隐患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风险评估：对危险源可能导致的事故及其后果进行评估，确定风险等级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风险控制措施：根据风险评估结果，制定相应的控制措施，降低或消除风险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持续改进：定期进行危险源辨识与风险评估的复查和更新，确保安全管理的持续有效性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安全风险控制措施</a:t>
            </a:r>
            <a:endParaRPr lang="zh-CN" altLang="en-US"/>
          </a:p>
        </p:txBody>
      </p:sp>
      <p:sp>
        <p:nvSpPr>
          <p:cNvPr id="10492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确定风险控制措施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实施风险控制措施并监督执行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制定安全风险评估计划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定期进行安全风险评估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事故预防与应对措施</a:t>
            </a:r>
            <a:endParaRPr lang="zh-CN" altLang="en-US"/>
          </a:p>
        </p:txBody>
      </p:sp>
      <p:sp>
        <p:nvSpPr>
          <p:cNvPr id="10493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预防措施：定期进行安全风险评估，及时发现并消除潜在隐患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培训与演练：加强员工安全培训和演练，提高安全意识和应对能力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监控与改进：对安全风险进行实时监控，及时调整和改进预防和应对措施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应对措施：制定应急预案，提高员工应对突发事件的能力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安全风险评估工具与技术</a:t>
            </a:r>
            <a:endParaRPr lang="zh-CN" altLang="en-US"/>
          </a:p>
        </p:txBody>
      </p:sp>
      <p:sp>
        <p:nvSpPr>
          <p:cNvPr id="104938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风险图谱法：将风险因素按照影响程度进行分类，绘制风险图谱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风险控制措施：针对不同风险等级制定相应的控制措施，降低风险发生的概率和影响程度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风险矩阵法：将风险程度划分为若干等级，对每个等级进行评估和排序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风险指数法：通过数学模型对风险进行量化评估，得出风险指数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安全培训与意识提升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安全培训计划与实施</a:t>
            </a:r>
            <a:endParaRPr lang="zh-CN" altLang="en-US"/>
          </a:p>
        </p:txBody>
      </p:sp>
      <p:sp>
        <p:nvSpPr>
          <p:cNvPr id="104947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培训目标：提高员工的安全意识和技能水平，降低安全事故的发生率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培训内容：包括安全规章制度、危险源辨识与控制、应急救援等方面的知识和技能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培训方式：采用多种形式，如讲座、案例分析、角色扮演等，以提高员工的参与度和效果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培训周期与实施：每年至少进行一次全员安全培训，对新员工进行入职安全培训，并对关键岗位员工进行专项安全培训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安全意识的培养与提升</a:t>
            </a:r>
            <a:endParaRPr lang="zh-CN" altLang="en-US"/>
          </a:p>
        </p:txBody>
      </p:sp>
      <p:sp>
        <p:nvSpPr>
          <p:cNvPr id="10495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培训目的：提高员工对安全问题的认识和重视程度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培训内容：涵盖安全规章制度、操作规程、应急处理等方面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培训方式：采用案例分析、角色扮演、互动讨论等多种形式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培训效果评估：通过考核、反馈等方式对培训效果进行评估和持续改进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安全培训效果评估与改进</a:t>
            </a:r>
            <a:endParaRPr lang="zh-CN" altLang="en-US"/>
          </a:p>
        </p:txBody>
      </p:sp>
      <p:sp>
        <p:nvSpPr>
          <p:cNvPr id="10495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评估方法：考试、问卷调查、观察等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改进措施：针对评估结果进行课程优化、教学方法改进等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跟踪反馈：定期对培训效果进行评估，持续优化培训内容和教学方法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评估内容：培训内容、教学方法、学员反馈等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https://d.book118.com/338115134052006027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杜邦安全管理培训课件</vt:lpstr>
      <vt:lpstr>目录</vt:lpstr>
      <vt:lpstr>杜邦安全管理体系</vt:lpstr>
      <vt:lpstr>安全文化的建立</vt:lpstr>
      <vt:lpstr>安全管理的原则</vt:lpstr>
      <vt:lpstr>安全管理的流程</vt:lpstr>
      <vt:lpstr>安全管理的实践</vt:lpstr>
      <vt:lpstr>安全风险评估与控制</vt:lpstr>
      <vt:lpstr>危险源辨识与风险评估</vt:lpstr>
      <vt:lpstr>安全风险控制措施</vt:lpstr>
      <vt:lpstr>事故预防与应对措施</vt:lpstr>
      <vt:lpstr>安全风险评估工具与技术</vt:lpstr>
      <vt:lpstr>安全培训与意识提升</vt:lpstr>
      <vt:lpstr>安全培训计划与实施</vt:lpstr>
      <vt:lpstr>安全意识的培养与提升</vt:lpstr>
      <vt:lpstr>安全培训效果评估与改进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2024-09-05T05:49:17.312</cp:lastPrinted>
  <dcterms:created xsi:type="dcterms:W3CDTF">2024-09-04T21:49:17Z</dcterms:created>
  <dcterms:modified xsi:type="dcterms:W3CDTF">2024-09-04T21:49:20Z</dcterms:modified>
</cp:coreProperties>
</file>