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2FBB7-00B7-4D5A-BE09-09484024F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995B8-E7B3-4A81-9B55-38ABB1E97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3E7A5-F6F2-4A30-AF99-BBB924050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C7B8FD-E07C-4102-B7B9-CE52D702E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679C8B-6C77-4029-9E26-B4116B657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9A96BB-58B4-4CCF-AEE9-525A44FC4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C67F10-941E-4D48-BF43-82D49CBFC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714681-A743-4D5C-BD39-52B78D145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BABA67-C09B-43C7-A413-920CEC210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8B2BF-53CD-4AB0-91EC-5668863F7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2DA1C-7B92-48B1-9AD0-D28AE0A16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1610003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科学研究事业单位贯彻《事业单位工作人员收入分配制度改革方案》\n## 1.事业单位收入分配制度改革背景及意义\n### 1.1事业单位收入分配制度的历史沿革\n### 1.2当前事业单位收入分配制度存在的问题\n### 1.3《事业单位工作人员收入分配制度改革方案》的意义\n## 2.改革方案的基本原则和目标\n### 2.1改革方案的基本原则\n### 2.2改革方案的主要目标\n### 2.3改革方案的实施步骤\n## 3.改革方案的主要内容\n### 3.1工资结构调整与完善\n### 3.2绩效奖金与激励机制的建立\n### 3.3养老保险与福利制度的改革\n## 4.科学研究事业单位贯彻改革方案的策略\n### 4.1加强组织领导与宣传培训\n### 4.2制定具体实施方案与细则\n### 4.3建立有效的监督与评估机制\n## 5.改革方案实施后的预期效果及挑战\n### 5.1改革方案实施后的预期效果\n### 5.2改革方案实施过程中可能面临的挑战\n### 5.3持续优化收入分配制度改革的建议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3600"/>
              <a:t>科学研究事业单位贯彻《事业单位工作人员收入分配制度改革方案》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9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事业单位收入分配制度改革背景及意义</a:t>
            </a:r>
            <a:endParaRPr/>
          </a:p>
        </p:txBody>
      </p:sp>
      <p:sp>
        <p:nvSpPr>
          <p:cNvPr id="100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01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事业单位收入分配制度的历史沿革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8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1949年新中国成立后，事业单位实行单一的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工资制度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1956年，国家对事业单位的工资制度进行了改革，实行了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职务等级工资制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1985年，国家对事业单位的工资制度进行了又一次改革，实行了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结构工资制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1993年，国家对事业单位的工资制度进行了调整，实行了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岗位技能工资制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2006年，国家对事业单位的工资制度进行了重大改革，实行了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岗位绩效工资制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2011年，国家对事业单位的工资制度进行了进一步完善，实行了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绩效工资制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2017年，国家提出了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事业单位工作人员收入分配制度改革方案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，对事业单位的收入分配制度进行了全面的改革</a:t>
            </a:r>
            <a:endParaRPr/>
          </a:p>
        </p:txBody>
      </p:sp>
      <p:cxnSp>
        <p:nvCxnSpPr>
          <p:cNvPr id="129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3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工资结构不合理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基本工资占比较高，绩效工资占比较低，难以体现工作人员的业绩和贡献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相同职务等级的工资差距较小，难以体现工作人员的劳动价值和能力差异</a:t>
                </a:r>
                <a:endParaRPr/>
              </a:p>
            </p:txBody>
          </p:sp>
          <p:sp>
            <p:nvSpPr>
              <p:cNvPr id="13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3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激励机制不完善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缺乏科学的绩效评价体系，难以对工作人员的业绩进行客观公正的评价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激励措施单一，主要以职务晋升为主，缺乏其他多元化的激励手段</a:t>
                </a:r>
                <a:endParaRPr/>
              </a:p>
            </p:txBody>
          </p:sp>
          <p:sp>
            <p:nvSpPr>
              <p:cNvPr id="14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4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养老保险制度改革滞后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事业单位养老保险制度与企业职工养老保险制度存在较大差异，导致退休人员待遇不公平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养老保险制度改革滞后，影响事业单位工作人员的养老保障</a:t>
                </a:r>
                <a:endParaRPr/>
              </a:p>
            </p:txBody>
          </p:sp>
          <p:sp>
            <p:nvSpPr>
              <p:cNvPr id="14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当前事业单位收入分配制度存在的问题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4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有利于优化工资结构，提高绩效工资的比重，更好地体现工作人员的业绩和贡献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5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有利于完善激励机制，建立科学的绩效评价体系，实现多元化的激励手段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5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有利于推进养老保险制度改革，实现事业单位与企业职工养老保险制度的并轨，保障工作人员的养老权益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《事业单位工作人员收入分配制度改革方案》的意义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改革方案的基本原则和目标</a:t>
            </a:r>
            <a:endParaRPr/>
          </a:p>
        </p:txBody>
      </p:sp>
      <p:sp>
        <p:nvSpPr>
          <p:cNvPr id="15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15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62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6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坚持按劳分配原则，根据工作人员的业绩和贡献分配工资和奖金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4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65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6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坚持公平与效率相统一原则，既要体现公平，又要调动工作人员的积极性和创造性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7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68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69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坚持分类管理原则，根据事业单位的性质和任务，实行不同的收入分配政策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0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改革方案的基本原则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改革方案的主要目标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75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科学合理的工资制度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，优化工资结构，提高绩效工资的比重</a:t>
                </a:r>
                <a:endParaRPr/>
              </a:p>
            </p:txBody>
          </p:sp>
          <p:cxnSp>
            <p:nvCxnSpPr>
              <p:cNvPr id="179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0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83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有效的绩效评价体系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，实现多元化的激励手段，提高工作人员的积极性</a:t>
                </a:r>
                <a:endParaRPr/>
              </a:p>
            </p:txBody>
          </p:sp>
        </p:grpSp>
        <p:grpSp>
          <p:nvGrpSpPr>
            <p:cNvPr id="185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88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养老保险制度改革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，实现事业单位与企业职工养老保险制度的并轨，保障工作人员的养老权益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改革方案的实施步骤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93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具体的实施方案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，明确改革的目标和任务，制定具体的政策措施</a:t>
                </a:r>
                <a:endParaRPr/>
              </a:p>
            </p:txBody>
          </p:sp>
          <p:cxnSp>
            <p:nvCxnSpPr>
              <p:cNvPr id="19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98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0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宣传培训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，提高工作人员对改革方案的认识和理解，为改革方案的顺利实施营造良好氛围</a:t>
                </a:r>
                <a:endParaRPr/>
              </a:p>
            </p:txBody>
          </p:sp>
        </p:grpSp>
        <p:grpSp>
          <p:nvGrpSpPr>
            <p:cNvPr id="203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06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组织实施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，按照实施方案的要求，逐步推进各项改革措施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改革方案的主要内容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提高基本工资标准，保障工作人员的基本生活需要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完善绩效工资制度，提高绩效工资的比重，更好地体现工作人员的业绩和贡献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设立绩效奖金，激励工作人员提高工作质量和效率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工资结构调整与完善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https://d.book118.com/338116100030006040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科学研究事业单位贯彻《事业单位工作人员收入分配制度改革方案》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2024-09-18T11:01:58.455</cp:lastPrinted>
  <dcterms:created xsi:type="dcterms:W3CDTF">2024-09-18T03:01:58Z</dcterms:created>
  <dcterms:modified xsi:type="dcterms:W3CDTF">2024-09-18T03:02:00Z</dcterms:modified>
</cp:coreProperties>
</file>