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ECFCC-6AFF-4CEE-B812-E5A670EA4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422D6-6A97-4729-9CE8-6CD43D9C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D192E-408B-47F3-AC88-86036A77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C3DB2-94D7-4614-9AF1-9A601DC6C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232136-64DC-4BDB-B84A-2E0BEB13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18A8A-5EE9-4BF3-8626-5C300DFBC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9E74F-3A1E-46F5-9AF0-4E0DB41B3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F7A4D-E6B3-4CE4-B516-C803B9DA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949AA-9620-42D9-B0F7-DF00CBEF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9C3A6-F663-44EE-91C6-61E1D23A5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48884-8191-4F8F-BABB-BCF51A64C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7047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眼科常见病护理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眼科疾病的症状和影响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预防眼科疾病的方法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眼科常见病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白内障、青光眼、干眼症、结膜炎等。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护理在眼科疾病治疗中的重要性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有效的护理可以帮助患者缓解症状、提高生活质量、促进康复。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提供关于眼科常见病的护理知识和技巧，帮助患者更好地管理自己的健康。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增强患者对眼科疾病的认知，提高自我护理能力，减少并发症的发生，促进疾病的康复。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眼科常见疾病概述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近视是一种常见的眼科疾病，表现为远视力下降，看远处物体模糊不清。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近视通常是由于眼球前后轴过长或角膜曲率过陡所致，长时间近距离用眼、不良的用眼姿势等都可能诱发近视。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定期进行眼科检查，及时发现和治疗；保持正确的用眼姿势，控制用眼时间；遵循医生建议，佩戴合适度数的眼镜或隐形眼镜。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远视是一种常见的眼科疾病，表现为近视力下降，看近处物体模糊不清。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83" r="10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远视通常是由于眼球前后轴过短或角膜曲率过平所致，年龄增长也是远视的常见原因之一。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定期进行眼科检查，及时发现和治疗；遵循医生建议，佩戴合适度数的眼镜或隐形眼镜；保持正确的用眼姿势，控制用眼时间。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散光通常是由于角膜表面曲率不一致所致，长时间用眼、不良的用眼姿势等也可能诱发散光。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散光是一种常见的眼科疾病，表现为视力模糊、视疲劳等症状。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定期进行眼科检查，及时发现和治疗；遵循医生建议，佩戴合适度数的眼镜或隐形眼镜；保持正确的用眼姿势，控制用眼时间。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875" b="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25" r="17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老花眼是由于年龄增长导致眼球晶状体硬化、弹性减弱，使得近距离视力下降。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定期进行眼科检查，及时发现和治疗；遵循医生建议，佩戴合适度数的老花镜；保持正确的用眼姿势，控制用眼时间。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老花眼是一种常见的眼科疾病，表现为近距离视物模糊、阅读困难等症状。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老花眼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青光眼是一种常见的眼科疾病，表现为眼压升高、视力下降、视野缺损等症状。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青光眼是由于眼球内部压力升高导致视神经损伤和视野缺损，长时间使用激素类药物、家族遗传等都是青光眼的危险因素。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定期进行眼科检查，特别是家族中有青光眼病史的人；遵循医生建议，控制眼压；保持正确的用眼姿势，避免长时间连续用眼。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458" r="28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白内障是一种常见的眼科疾病，表现为视力下降、视物模糊等症状。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白内障是由于眼球晶状体混浊所致，年龄、遗传、眼部疾病、眼部受伤等都可能导致白内障的发生。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定期进行眼科检查，及时发现和治疗；遵循医生建议，佩戴合适度数的眼镜或隐形眼镜；保持正确的用眼姿势，控制用眼时间。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眼科疾病的症状和影响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视力模糊是眼科疾病最常见的症状之一，表现为视物模糊、视力下降。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视力模糊可能是由于角膜病变、白内障、青光眼、眼底病变等多种原因引起。患者需尽早接受眼科检查，以便确诊和治疗。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视力模糊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眼睛疲劳是长时间用眼后出现的一种眼部不适症状，表现为眼睛干涩、酸胀、视物模糊等。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眼睛疲劳可能是由于长时间使用电脑、手机等电子产品，或长时间看书等原因引起。患者可通过适当休息、眼部按摩、使用人工泪液等方法缓解症状。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眼睛疲劳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https://d.book118.com/338117047050006046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2024-09-27T04:33:47.872</cp:lastPrinted>
  <dcterms:created xsi:type="dcterms:W3CDTF">2024-09-26T20:33:47Z</dcterms:created>
  <dcterms:modified xsi:type="dcterms:W3CDTF">2024-09-26T20:33:49Z</dcterms:modified>
</cp:coreProperties>
</file>