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B2C1D-36CC-4506-B073-CAB3C6FBA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5BF5D-7081-450E-A6BA-AE498F7F5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A9C0F-DC85-44BF-995C-C1ECFD3D1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5FA4C-C8C9-43A5-BAD2-478F6A3EA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972585-9CF1-4C03-83CE-AAE31F49A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A8D4F-D881-48A7-972E-1D68C12F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70D79-8EB1-43D6-9AFF-836782181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802B3-97BE-48BA-9DDB-0BE0AA10C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2FE75-5004-47FD-8D20-FF64CC401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230DC-689B-4026-A1D6-B65F0529F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879B9-52E9-4F0B-93B2-938E89E3C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200510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大班规划教案及反思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大班规划教案概述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教案中的教学方法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教案中的教学资源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教案实施的效果评估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大班规划教案的反思与改进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大班规划教案概述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通过本次大班规划教案，旨在培养幼儿的语言表达能力、思维能力、创造力和团队协作能力。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以主题活动为主线，通过游戏、手工制作、绘画等多种形式，引导幼儿积极参与、主动探索，实现全面发展。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教案目标与内容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教案内容应具有趣味性，能够吸引幼儿的注意力，激发他们的学习兴趣。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教案应注重实践性，让幼儿在动手操作中学习知识，培养实践能力。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教案内容应遵循循序渐进的原则，逐步提高难度，引导幼儿逐步掌握知识。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循序渐进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教案设计的原则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教案应由专业教师编写，注重内容的科学性和系统性，同时要符合幼儿的认知规律和心理特点。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教案实施过程中，教师应注重与幼儿的互动，及时调整教学策略，确保教学效果。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教案的编写与实施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教案中的教学方法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通过引导和启发，激发学生的学习热情和思考能力。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教师在教学过程中，通过提问、引导、示范等方式，引导学生主动思考、发现问题、解决问题，培养学生的思维能力和自主学习能力。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030" r="3103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强调师生互动，鼓励学生参与课堂讨论和合作学习。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教师在课堂上组织学生进行小组讨论、角色扮演、互动问答等活动，鼓励学生积极参与课堂，提高学生的学习积极性和合作能力。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通过创设真实或模拟的情境，帮助学生理解和应用知识。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教师根据教学内容和学生的实际情况，创设真实或模拟的情境，让学生在情境中学习和体验，提高学生对知识的理解和应用能力。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情境式教学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将游戏元素融入教学中，让学生在轻松愉快的氛围中学习知识。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教师将游戏元素与教学内容相结合，设计有趣的游戏和活动，让学生在游戏中学习知识，提高学生的学习兴趣和参与度。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教案中的教学资源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https://d.book118.com/338120051036006031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2024-09-08T02:34:29.524</cp:lastPrinted>
  <dcterms:created xsi:type="dcterms:W3CDTF">2024-09-07T18:34:29Z</dcterms:created>
  <dcterms:modified xsi:type="dcterms:W3CDTF">2024-09-07T18:34:31Z</dcterms:modified>
</cp:coreProperties>
</file>