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55DB5-DB6D-451B-ABA2-66C1FF7C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6A917-0C27-424A-95EF-FC3D353ED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C511E-118A-4D55-AE47-AB2BF1A1E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FC8AD-07CC-4202-B4DB-D145E50BA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AD468-F25A-4F36-973B-FD0CCC055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15EDA-F5ED-4C25-B08B-04FFF3E17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9623F-87E0-4BE7-9E78-39F2837E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65138-E865-4621-9BE3-B0FD04B1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3AC0A-E5B7-45BB-96FA-F4B81D625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3FB48-1FEC-495D-BAB6-927B8F0A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8CD47-1F05-40CA-9BBB-57D4A2EA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1127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李子柒的抖音营销分析报告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李子柒简介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李子柒简介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姓名：李子柒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籍贯：中国四川省绵阳市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出生日期：XXXX年XX月XX日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职业：美食博主、短视频创作者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抖音日活跃用户数突破4亿，成为全球最大的短视频平台之一。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抖音推出小程序，进一步丰富平台功能。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抖音推出海外版，进军国际市场。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2016年9月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抖音正式上线，定位为音乐创意短视频社交软件。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抖音用户量爆炸式增长，成为国内最大的短视频平台之一。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抖音平台发展历程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李子柒在抖音上发布的内容以高质量、精致著称，无论是美食制作、传统文化传承还是日常生活记录，都展现出极高的审美和制作水平，吸引了大量粉丝关注。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李子柒在抖音内容创作中注重创新，不断尝试新的题材和表现形式，如短视频、直播、挑战赛等，满足了不同用户的需求和口味。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李子柒在抖音上专注于美食、传统文化和乡村生活等垂直领域，通过深入挖掘和呈现这些领域的特色和魅力，吸引了大量对该领域感兴趣的用户。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回复评论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李子柒积极回复粉丝在评论区的留言和互动，与粉丝建立亲密的联系，增强了粉丝的忠诚度和归属感。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李子柒在抖音上举办各种有趣的活动和挑战赛，鼓励粉丝参与和互动，增加了用户的参与度和粘性。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李子柒通过抖音直播等形式与粉丝进行线上互动，回答粉丝问题、分享生活点滴，进一步拉近了与粉丝的距离。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粉丝互动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除了抖音平台本身，李子柒还通过其他社交媒体平台和媒体渠道进行合作推广，如微博、微信公众号等，进一步扩大自身的影响力。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合作推广渠道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李子柒与多个知名品牌进行合作推广，通过品牌合作的形式扩大自身影响力和知名度。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李子柒与其他领域的知名人士或团队进行合作，共同创作和推广优质内容，实现资源共享和互利共赢。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总结词：显著增长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详细描述：李子柒在抖音平台上的粉丝数量呈现出显著的增长趋势。通过发布高质量的内容，她吸引了大量关注者，并逐渐积累了庞大的粉丝群体。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粉丝增长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https://d.book118.com/338121127023006031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2024-09-07T22:55:15.676</cp:lastPrinted>
  <dcterms:created xsi:type="dcterms:W3CDTF">2024-09-07T14:55:15Z</dcterms:created>
  <dcterms:modified xsi:type="dcterms:W3CDTF">2024-09-07T14:55:17Z</dcterms:modified>
</cp:coreProperties>
</file>