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8A6D9A-2832-4268-B9C0-2CF6DDCAFC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5435B9-B9FF-41C5-80E2-EB826C6487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DA7A2B-4C66-4DB3-AA5E-877FA6520C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A152E7-7E94-4B41-B28F-8F9DB7A6F6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00DEB69-C640-4DDB-BBE0-180B20C985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39CE449-FACF-4D81-911E-00BD551403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4291B4D-98E3-4A58-A51C-02D029943B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8CC1960-10E7-4315-8A86-586F10979D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25A1CB-5057-454D-8795-C3F1DE9ADD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1E38A7-7257-4086-9F11-05E81FF1DF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03AF67-1A27-4319-91C5-BD6EC96DBD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38122040074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89199" y="1872544"/>
            <a:ext cx="6402705" cy="19773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4950" b="1">
                <a:solidFill>
                  <a:srgbClr val="1B1B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护理方面有哪些课件</a:t>
            </a:r>
          </a:p>
        </p:txBody>
      </p:sp>
      <p:sp>
        <p:nvSpPr>
          <p:cNvPr id="5" name="AutoShape 5"/>
          <p:cNvSpPr/>
          <p:nvPr/>
        </p:nvSpPr>
        <p:spPr>
          <a:xfrm>
            <a:off x="240326" y="276691"/>
            <a:ext cx="1591602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2023-2026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2275078" y="276691"/>
            <a:ext cx="1326473" cy="38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ONE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727882" y="229066"/>
            <a:ext cx="1944455" cy="48357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KEEP VIEW</a:t>
            </a:r>
          </a:p>
        </p:txBody>
      </p:sp>
      <p:sp>
        <p:nvSpPr>
          <p:cNvPr id="8" name="AutoShape 8"/>
          <p:cNvSpPr/>
          <p:nvPr/>
        </p:nvSpPr>
        <p:spPr>
          <a:xfrm>
            <a:off x="1634706" y="6115727"/>
            <a:ext cx="2473866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 rot="5400000">
            <a:off x="-676021" y="2093383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</a:p>
        </p:txBody>
      </p:sp>
      <p:sp>
        <p:nvSpPr>
          <p:cNvPr id="11" name="TextBox 11"/>
          <p:cNvSpPr txBox="1"/>
          <p:nvPr/>
        </p:nvSpPr>
        <p:spPr>
          <a:xfrm rot="5400000">
            <a:off x="-676021" y="4473998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</a:p>
        </p:txBody>
      </p:sp>
      <p:sp>
        <p:nvSpPr>
          <p:cNvPr id="12" name="TextBox 12"/>
          <p:cNvSpPr txBox="1"/>
          <p:nvPr/>
        </p:nvSpPr>
        <p:spPr>
          <a:xfrm rot="5400000">
            <a:off x="10736030" y="1726811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</a:p>
        </p:txBody>
      </p:sp>
      <p:sp>
        <p:nvSpPr>
          <p:cNvPr id="13" name="TextBox 13"/>
          <p:cNvSpPr txBox="1"/>
          <p:nvPr/>
        </p:nvSpPr>
        <p:spPr>
          <a:xfrm rot="5400000">
            <a:off x="10736030" y="4107427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</a:p>
        </p:txBody>
      </p:sp>
      <p:sp>
        <p:nvSpPr>
          <p:cNvPr id="14" name="TextBox 14"/>
          <p:cNvSpPr txBox="1"/>
          <p:nvPr/>
        </p:nvSpPr>
        <p:spPr>
          <a:xfrm rot="5400000">
            <a:off x="10736030" y="6555761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WENKU 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838194" y="2335530"/>
            <a:ext cx="906780" cy="2186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767584" y="3307080"/>
            <a:ext cx="1859280" cy="281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255707" y="1292542"/>
            <a:ext cx="7275309" cy="42729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护理基础知识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常见疾病护理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特殊病人护理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护理技术与实践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护理教育与培训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护理基础知识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0190" b="1019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护理是一门关注人类健康和福祉的学科，它涉及到预防疾病、照顾患者、促进康复以及维护和提高个人、家庭和社区的生活质量。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护理是医疗保健体系中不可或缺的一部分，它对于保障人民的健康、提高生活质量以及维护社会稳定具有重要意义。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护理的定义与重要性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护理的重要性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护理的定义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包括关爱、尊重、自主、保密和优质。关爱和尊重患者，维护患者的尊严和权益；尊重患者的自主选择；保守患者隐私；提供高质量的护理服务。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基本原则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基础护理技能、沟通技能、健康教育技能和团队协作技能。基础护理技能包括病情观察、生命体征测量、基础护理操作等；沟通技能包括有效倾听、询问和回答问题等；健康教育技能包括制定教育计划、讲解疾病知识和护理技巧等；团队协作技能包括与医生、药师、营养师等其他医疗专业人员的协作配合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基本技能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护理的基本原则和技能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职责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包括提供患者基础护理、执行医嘱、观察病情变化、开展健康教育、协助患者康复等。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要求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护理人员需要具备扎实的专业知识、技能和良好的职业素养，同时要遵守法律法规和伦理规范，尊重患者的权利和尊严，为患者提供安全、优质、高效的护理服务。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4877" r="4877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护理人员的职责与要求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常见疾病护理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7743" r="27743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提供关于高血压、冠心病、心肌梗死等心血管疾病的护理知识，包括病情观察、用药指导、生活护理等方面的内容。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心血管疾病护理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针对哮喘、慢性阻塞性肺疾病、肺炎等呼吸系统疾病的护理技巧，涉及排痰、吸氧、呼吸功能锻炼等方面的指导。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呼吸系统疾病护理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针对胃炎、胃溃疡、肝炎等消化系统疾病的护理措施，包括饮食指导、药物治疗、病情监测等方面的知识。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消化系统疾病护理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针对糖尿病的护理方法，包括血糖监测、饮食控制、运动指导等方面的内容，帮助患者有效管理病情。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糖尿病护理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内科疾病护理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介绍手术前后的护理要点，包括术前准备、术后观察、伤口护理等方面的知识，促进患者康复。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手术前后护理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创伤护理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肿瘤护理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针对骨折、烧伤等创伤患者的护理技巧，包括急救措施、疼痛管理、康复训练等方面的内容。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针对肿瘤患者的护理方法，包括心理支持、化疗不良反应处理、营养支持等方面的知识。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外科疾病护理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127" r="2112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提供孕前保健、孕期营养、产前准备等方面的知识，帮助准妈妈们顺利度过孕产期。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孕产期护理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针对妇科常见疾病的护理技巧，包括子宫肌瘤、卵巢囊肿、宫颈糜烂等疾病的预防和护理措施。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妇科疾病护理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妇产科疾病护理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94" r="25094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新生儿护理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提供新生儿喂养、保暖、日常照护等方面的知识，帮助新手父母更好地照顾宝宝。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小儿常见疾病护理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针对感冒、发烧、腹泻等小儿常见疾病的护理方法，包括病情观察、用药指导等方面的内容。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儿科疾病护理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特殊病人护理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https://d.book118.com/338122040074006026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6B73"/>
      </a:accent1>
      <a:accent2>
        <a:srgbClr val="269B8D"/>
      </a:accent2>
      <a:accent3>
        <a:srgbClr val="00657D"/>
      </a:accent3>
      <a:accent4>
        <a:srgbClr val="3B9474"/>
      </a:accent4>
      <a:accent5>
        <a:srgbClr val="6479E6"/>
      </a:accent5>
      <a:accent6>
        <a:srgbClr val="169EA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2024-09-03T22:26:09.349</cp:lastPrinted>
  <dcterms:created xsi:type="dcterms:W3CDTF">2024-09-03T14:26:09Z</dcterms:created>
  <dcterms:modified xsi:type="dcterms:W3CDTF">2024-09-03T14:26:11Z</dcterms:modified>
</cp:coreProperties>
</file>