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C6FC4-CECA-428C-9B51-C7209BEC5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306D4-6E6E-42FB-9D0F-3C305915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21E34-381C-42A3-A631-7A362EAF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1351B-1694-4D5A-814A-6D3BE1A98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DB29C-D08C-4A75-954F-C5DD755A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2AB913-CB1A-43A9-88C7-FBBA17770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1FB37A-EFB4-427C-BC49-1AD81A465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25C09-EE97-4D6B-ACC0-B1AE4BFFC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D5EB6-1045-4B25-8187-8F0D70460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B4E36-72CB-4B0A-8B5F-CA87173A7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6C54E-38F9-469C-A502-B00A9896B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24036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护理教案和课件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护理研究与进展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69" b="149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护理在医疗保健体系中发挥着至关重要的作用，它关注患者的生理、心理、社会和灵性的需求，为患者提供全面、连续的护理服务，帮助患者恢复健康、应对疾病和死亡，并提高其生活质量。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护理是一门关注人类健康和福祉的学科，它涉及预防疾病、照顾患者、促进康复以及维护和提高个人、家庭和社区的健康水平。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尊重患者的自主权和尊严，遵循患者的意愿和选择，保护患者的隐私和权利。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将患者视为一个整体的人，关注患者的生理、心理、社会和灵性的需求，提供全面、连续的护理服务。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预防性原则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关注预防保健和健康教育，采取措施预防疾病和并发症的发生，促进健康和福祉。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人道主义原则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尊重患者的人权和尊严，关注患者的舒适和安全，为患者提供人性化的护理服务。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为患者提供生活照顾、病情观察、护理操作和康复指导等服务。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向患者及其家属传授健康知识，教育他们如何预防疾病、应对病情变化和正确使用药物等。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与医生、药师、营养师等其他医疗保健专业人员协作，共同制定和实施治疗方案，确保患者得到全面、连贯的护理服务。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研究和探索护理实践中的新理论、新技术和新方法，推动护理学科的发展和创新。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8" b="1804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383" b="19383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基础护理技能是指在日常生活中常见的护理操作，如更换床单、清洁口腔、测量体温等。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这些技能是护理人员必须掌握的基本技能，能够为患者提供良好的生活护理，提高患者的舒适度和生活质量。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基础护理技能还包括对患者的病情观察和记录，以及与患者的沟通和心理疏导。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急救护理技能是指在紧急情况下，护理人员需要掌握的急救知识和操作技能，如心肺复苏、止血、急救药物的用法等。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这些技能能够及时有效地处理患者的紧急情况，为患者争取宝贵的抢救时间，提高患者的生存率。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56" b="745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急救护理技能需要护理人员具备快速反应和冷静应对的能力，能够在紧急情况下保持清醒的头脑和稳定的情绪。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康复护理技能是指对患者进行康复指导和训练的技能，如康复锻炼、理疗、康复器械的使用等。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这些技能能够帮助患者进行功能恢复和日常生活能力的提高，减轻患者的功能障碍和疼痛，提高患者的自理能力和生活质量。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878" b="687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康复护理技能需要护理人员具备丰富的专业知识和实践经验，能够根据患者的具体情况制定个性化的康复计划和指导方案。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https://d.book118.com/338124036125006026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2024-09-04T07:54:18.049</cp:lastPrinted>
  <dcterms:created xsi:type="dcterms:W3CDTF">2024-09-03T23:54:18Z</dcterms:created>
  <dcterms:modified xsi:type="dcterms:W3CDTF">2024-09-03T23:54:19Z</dcterms:modified>
</cp:coreProperties>
</file>