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MCLFGT+MS-UIGothic"/>
      <p:regular r:id="rId16"/>
    </p:embeddedFont>
    <p:embeddedFont>
      <p:font typeface="MFQEAI+WKUNRW+ArialMT"/>
      <p:regular r:id="rId17"/>
    </p:embeddedFont>
    <p:embeddedFont>
      <p:font typeface="GHROUA+RBTDJK+MicrosoftYaHei-Bold"/>
      <p:regular r:id="rId18"/>
    </p:embeddedFont>
    <p:embeddedFont>
      <p:font typeface="EPMQEG+VIHKAP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BAC3C-5746-46AC-BED2-0B78809C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1CDED-56E5-4C87-86F0-2D950E4E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F24EF-087A-4DA3-AE6D-D6951D3E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A03B4-8CEC-4FC3-BF58-BD16DE983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30009-BDB1-4AF3-95E4-DD9A6F2D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47D22C-3090-4EE3-B469-959D4D216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E11BD-91D1-45EA-AB85-4D600A312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51D81-AF2A-4A06-A187-BE284E8B0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5B571-E22E-4836-B366-0071AACDE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9C391-CC8A-491B-97FF-CFE3A51A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A2DB0-DBDD-478C-B7DA-DABFF3FE5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6010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395104"/>
            <a:ext cx="7952422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MCLFGT+MS-UIGothic"/>
                <a:cs typeface="MCLFGT+MS-UIGothic"/>
              </a:rPr>
              <a:t>大学生自我控制精神信仰</a:t>
            </a:r>
          </a:p>
          <a:p>
            <a:pPr marL="6286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MCLFGT+MS-UIGothic"/>
                <a:cs typeface="MCLFGT+MS-UIGothic"/>
              </a:rPr>
              <a:t>一般自我效能感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MCLFGT+MS-UIGothic"/>
                <a:cs typeface="MCLFG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MCLFGT+MS-UIGothic"/>
                <a:cs typeface="MCLFGT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3738821" cy="13797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MFQEAI+WKUNRW+ArialMT"/>
                <a:cs typeface="MFQEAI+WKUNRW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MCLFGT+MS-UIGothic"/>
                <a:cs typeface="MCLFGT+MS-UIGothic"/>
              </a:rPr>
              <a:t>自我控制精神信仰概述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MFQEAI+WKUNRW+ArialMT"/>
                <a:cs typeface="MFQEAI+WKUNRW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MCLFGT+MS-UIGothic"/>
                <a:cs typeface="MCLFGT+MS-UIGothic"/>
              </a:rPr>
              <a:t>一般自我效能感的概念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3619055"/>
            <a:ext cx="7594541" cy="7830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MFQEAI+WKUNRW+ArialMT"/>
                <a:cs typeface="MFQEAI+WKUNRW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MCLFGT+MS-UIGothic"/>
                <a:cs typeface="MCLFGT+MS-UIGothic"/>
              </a:rPr>
              <a:t>大学生自我控制精神信仰与一般自我效能感的关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GHROUA+RBTDJK+MicrosoftYaHei-Bold"/>
                <a:cs typeface="GHROUA+RBTDJ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MCLFGT+MS-UIGothic"/>
                <a:cs typeface="MCLFGT+MS-UIGothic"/>
              </a:rPr>
              <a:t>自我控制精神信仰概述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CLFGT+MS-UIGothic"/>
                <a:cs typeface="MCLFGT+MS-UIGothic"/>
              </a:rPr>
              <a:t>自我控制精神信仰的定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自我控制精神信仰是指个体在面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靠内在力量克服困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，保持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的一种心理状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95597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个体自主性、自我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自我管理，帮助个体在困境中保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LFGT+MS-UIGothic"/>
                <a:cs typeface="MCLFGT+MS-UIGothic"/>
              </a:rPr>
              <a:t>持冷静、理智，并做出明智的决策。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CLFGT+MS-UIGothic"/>
                <a:cs typeface="MCLFGT+MS-UIGothic"/>
              </a:rPr>
              <a:t>自我控制精神信仰的重要性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提高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应对压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力的能力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HROUA+RBTDJK+MicrosoftYaHei-Bold"/>
                <a:cs typeface="GHROUA+RBTDJK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HROUA+RBTDJK+MicrosoftYaHei-Bold"/>
                <a:cs typeface="GHROUA+RBTDJK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HROUA+RBTDJK+MicrosoftYaHei-Bold"/>
                <a:cs typeface="GHROUA+RBTDJK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9150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自我控制精神信仰能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帮助个体更好地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生活中的挑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2570853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力，保持心理平衡。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42074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增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自我效能感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3890383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个体在面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难时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，相信自己能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克服挑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，从而增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自信心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423328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和自我效能感。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0831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促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个人成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长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和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198234" y="5564878"/>
            <a:ext cx="59150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自我控制精神信仰有助于个体在成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程中形成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极的人生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，提高自我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和自我管理能力。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CLFGT+MS-UIGothic"/>
                <a:cs typeface="MCLFGT+MS-UIGothic"/>
              </a:rPr>
              <a:t>自我控制精神信仰与大学生活的关系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适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大学生活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HROUA+RBTDJK+MicrosoftYaHei-Bold"/>
                <a:cs typeface="GHROUA+RBTDJK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大学中的学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、社交和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展等方面的挑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，自我控制精神信仰有助于大学生更好地适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大学生活。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提升学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成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在大学学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中，自我控制精神信仰有助于学生克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服学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，提高学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效率和成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HROUA+RBTDJK+MicrosoftYaHei-Bold"/>
                <a:cs typeface="GHROUA+RBTDJK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HROUA+RBTDJK+MicrosoftYaHei-Bold"/>
                <a:cs typeface="GHROUA+RBTDJK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促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人</a:t>
            </a:r>
            <a:r>
              <a:rPr sz="1600">
                <a:solidFill>
                  <a:srgbClr val="EB554D"/>
                </a:solidFill>
                <a:latin typeface="SimSun"/>
                <a:cs typeface="SimSun"/>
              </a:rPr>
              <a:t>际</a:t>
            </a:r>
            <a:r>
              <a:rPr sz="1600">
                <a:solidFill>
                  <a:srgbClr val="EB554D"/>
                </a:solidFill>
                <a:latin typeface="MCLFGT+MS-UIGothic"/>
                <a:cs typeface="MCLFGT+MS-UIGothic"/>
              </a:rPr>
              <a:t>关系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在大学社交中，自我控制精神信仰有助于学生更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70140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关系，增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MCLFGT+MS-UIGothic"/>
                <a:cs typeface="MCLFGT+MS-UIGothic"/>
              </a:rPr>
              <a:t>交往能力。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GHROUA+RBTDJK+MicrosoftYaHei-Bold"/>
                <a:cs typeface="GHROUA+RBTDJ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MCLFGT+MS-UIGothic"/>
                <a:cs typeface="MCLFGT+MS-UIGothic"/>
              </a:rPr>
              <a:t>一般自我效能感的概念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CLFGT+MS-UIGothic"/>
                <a:cs typeface="MCLFGT+MS-UIGothic"/>
              </a:rPr>
              <a:t>一般自我效能感的定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2150" y="4308328"/>
            <a:ext cx="3877114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一般自我效能感是指个体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自己能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完成某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某种挑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的信心和能力的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41825" y="4308328"/>
            <a:ext cx="3679946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它不是指个体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实际拥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有的能力，而是个体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自己能力的信心和信念。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74990" y="4308328"/>
            <a:ext cx="3877114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种信心和能力信念会影响个体的行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为选择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坚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持性和面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困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CLFGT+MS-UIGothic"/>
                <a:cs typeface="MCLFGT+MS-UIGothic"/>
              </a:rPr>
              <a:t>一般自我效能感的影响因素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43330" y="1829028"/>
            <a:ext cx="3900900" cy="5364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1</a:t>
            </a:r>
            <a:r>
              <a:rPr sz="1800" spc="1551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个人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经验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和成功或失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败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的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往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79869" y="1829028"/>
            <a:ext cx="2799801" cy="5378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2</a:t>
            </a:r>
            <a:r>
              <a:rPr sz="1800" spc="1885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他人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经验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和替代性学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37664" y="2214098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去的成功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可以提高自我效能感，而失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和挫折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17384" y="2214098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去的成功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可以提高自我效能感，而失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和挫折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37664" y="250175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可能降低自我效能感。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017384" y="250175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可能降低自我效能感。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43330" y="4379823"/>
            <a:ext cx="2093122" cy="5394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3</a:t>
            </a:r>
            <a:r>
              <a:rPr sz="1800" spc="1551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社会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认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同和支持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79869" y="4379823"/>
            <a:ext cx="2135838" cy="5394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4</a:t>
            </a:r>
            <a:r>
              <a:rPr sz="1800" spc="1885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生理和心理状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637664" y="4792833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去的成功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可以提高自我效能感，而失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和挫折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122794" y="4792833"/>
            <a:ext cx="466578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去的成功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可以提高自我效能感，而失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和挫折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637664" y="508048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可能降低自我效能感。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122794" y="5080488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可能降低自我效能感。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MCLFGT+MS-UIGothic"/>
                <a:cs typeface="MCLFGT+MS-UIGothic"/>
              </a:rPr>
              <a:t>一般自我效能感在大学生中的表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6180" y="1969412"/>
            <a:ext cx="11295541" cy="2324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502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01</a:t>
            </a:r>
            <a:r>
              <a:rPr sz="7200" spc="12154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02</a:t>
            </a:r>
            <a:r>
              <a:rPr sz="7200" spc="12109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03</a:t>
            </a:r>
            <a:r>
              <a:rPr sz="7200" spc="12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7200">
                <a:solidFill>
                  <a:srgbClr val="EB554D"/>
                </a:solidFill>
                <a:latin typeface="GHROUA+RBTDJK+MicrosoftYaHei-Bold"/>
                <a:cs typeface="GHROUA+RBTDJK+MicrosoftYaHei-Bold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30372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学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自我效能感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71925" y="30372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社交自我效能感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65594" y="30372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应对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挑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战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自我效能感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68815" y="30372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情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EB554D"/>
                </a:solidFill>
                <a:latin typeface="MCLFGT+MS-UIGothic"/>
                <a:cs typeface="MCLFGT+MS-UIGothic"/>
              </a:rPr>
              <a:t>管理自我效能感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1980" y="3477113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大学生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自己在学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方面能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取得好成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的信心和能力信念。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519170" y="3477113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大学生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自己在社交方面能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与他人建立良好关系的信心和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能力信念。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12865" y="3477113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大学生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自己能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够应对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困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力和挑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的信心和能力信念。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15450" y="3477113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大学生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自己能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管理情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保持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极心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的信心和能力信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MCLFGT+MS-UIGothic"/>
                <a:cs typeface="MCLFGT+MS-UIGothic"/>
              </a:rPr>
              <a:t>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GHROUA+RBTDJK+MicrosoftYaHei-Bold"/>
                <a:cs typeface="GHROUA+RBTDJ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92011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MCLFGT+MS-UIGothic"/>
                <a:cs typeface="MCLFGT+MS-UIGothic"/>
              </a:rPr>
              <a:t>大学生自我控制精神信仰的培养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https://d.book118.com/338126010074006030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MCLFGT+MS-UIGothic</vt:lpstr>
      <vt:lpstr>SimSun</vt:lpstr>
      <vt:lpstr>MFQEAI+WKUNRW+ArialMT</vt:lpstr>
      <vt:lpstr>Times New Roman</vt:lpstr>
      <vt:lpstr>GHROUA+RBTDJK+MicrosoftYaHei-Bold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2024-09-07T02:42:22.680</cp:lastPrinted>
  <dcterms:created xsi:type="dcterms:W3CDTF">2024-09-06T18:42:22Z</dcterms:created>
  <dcterms:modified xsi:type="dcterms:W3CDTF">2024-09-06T18:42:23Z</dcterms:modified>
</cp:coreProperties>
</file>