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DC735-C647-4396-85CB-D862F6DD6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13352-7502-49DF-A4A0-D99891AB7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4C2AF-59E1-4D85-94AC-D5EEFFDE9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50D76-4F2A-4E99-B008-C6A3FD0B6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644744-AADF-4591-B8B2-96FF41F61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244416-C696-44A6-B76A-BAED52CD4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497553-A1F4-4229-BA4F-A7A383328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58305-C2A7-4E68-B3C9-12181016D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4124E-1A38-4239-BF9D-0FA6E4D43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EC867-0C8A-4738-A476-E8FFF5D70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7CE97-CCCB-4EBA-92D4-E15E724A0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2602704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新兴铸管检测报告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新兴铸管简介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检测目的与标准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新兴铸管简介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新兴铸管成立于XXXX年，已有XX余年的历史。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公司成立时间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公司注册地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542" b="11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新兴铸管注册于XX省XX市，总部位于XX市。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公司拥有员工XX余人，其中研发人员占比XX%。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新兴铸管主要生产各种规格的离心球墨铸铁管、钢格板、不锈钢管等产品。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广泛应用于给排水、污水处理、燃气输送、电力、通讯、化工等领域。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产品应用领域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公司为客户提供定制化产品服务，根据客户需求进行个性化定制。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新兴铸管是国内铸管行业的知名品牌，多次获得国家和省级荣誉奖项。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新兴铸管在国内铸管市场中占有较大份额，市场占有率达到XX%。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公司拥有先进的生产技术和设备，产品质量稳定可靠，同时拥有完善的售后服务体系，赢得了客户的信任和好评。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市场地位与竞争优势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检测目的与标准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优化生产工艺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通过检测数据反馈，不断优化铸管的生产工艺，提高产品质量和稳定性。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提供高质量的铸管产品，有助于提升企业品牌形象和市场竞争力。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通过对新兴铸管进行全面检测，确保产品符合相关质量标准和客户要求。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检测目的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遵循国家相关标准和行业规范，确保检测结果的准确性和可靠性。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参照国际铸管检测标准，提高产品在国际市场的竞争力。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结合企业实际情况和客户需求，制定个性化的检测标准和规范。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检测标准与规范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化学成分分析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通过光谱分析、滴定等方法测定铸管材料的化学成分，确保符合材料标准。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性能检测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进行拉伸、弯曲、冲击等试验，评估铸管的机械性能。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尺寸检测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使用测量工具测量铸管的直径、壁厚等关键尺寸，确保符合设计要求。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从生产线不同部位抽取具有代表性的样品。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外观检测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观察铸管表面是否存在裂纹、气孔、夹渣等缺陷。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https://d.book118.com/338126027046006035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2024-09-14T02:49:01.355</cp:lastPrinted>
  <dcterms:created xsi:type="dcterms:W3CDTF">2024-09-13T18:49:01Z</dcterms:created>
  <dcterms:modified xsi:type="dcterms:W3CDTF">2024-09-13T18:49:03Z</dcterms:modified>
</cp:coreProperties>
</file>