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63FF6-D17A-478C-9758-79BB8A002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8EA3E-891C-4838-8F4B-022FE1103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DCE7F-4532-4895-870F-E75870BCE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10CC1-E51C-4A02-A255-4955BAF50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CA91FF-D8AD-4648-A299-67DFB5424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F4FFAF-3C03-4900-A0EC-F222410BA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5C8268-EC86-4990-84FA-96A48E61A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6DF68-088D-4A41-8911-785BC8513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A1E5A-F121-45A1-A638-504C2FB5D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2A049-F138-4F58-824C-63DFADCF8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BF408-0567-4168-BC1D-6DA6E0A78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19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26042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建立安全文化与风险防控理念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风险防控理念介绍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建立安全文化关键要素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风险防控体系构建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安全文化与风险防控融合实践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安全文化定义与内涵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安全文化是指企业、组织或社会在生产经营活动中形成的，关于安全的价值观念、行为准则、制度规范等精神财富和物质财富的总和。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安全文化定义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安全文化内涵包括安全意识、安全知识、安全技能、安全制度等多个方面，旨在通过全员参与、持续改进的方式，提高组织整体的安全水平。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安全文化内涵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23997" r="23997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" b="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636" b="86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通过建立安全文化，提高员工的安全意识和技能，减少事故发生的可能性，保障员工的生命安全。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安全文化的建设有助于企业形成良好的安全生产氛围，提高生产效率和质量，降低事故成本，从而促进企业的可持续发展。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提升企业形象和竞争力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具备良好安全文化的企业能够赢得员工、客户和社会的信任和尊重，提升企业形象和竞争力。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安全文化发展历程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工业革命时期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随着工业革命的兴起，生产规模扩大，事故频发，人们开始关注安全生产问题。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安全文化建设时期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随着对安全管理认识的深入，人们意识到单纯依靠管理手段难以达到理想的安全状态，需要建立全员参与的安全文化。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法规标准制定时期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政府和企业开始制定安全生产法规和标准，规范生产行为。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安全管理体系建设时期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企业开始建立安全管理体系，通过系统化、规范化的管理手段提高安全管理水平。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风险防控理念介绍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风险防控是指通过识别、评估和管理潜在风险，采取预防措施来降低或消除风险对企业或个人的影响。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风险防控有助于减少事故发生的可能性，保护人员安全和企业资产，提高整体运营效率和可持续性。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风险防控定义及意义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63" r="1716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通过全面分析企业或个人的运营环境、业务流程和活动，发现可能存在的潜在风险。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对识别出的风险进行量化和定性评估，确定风险发生的概率和可能造成的损失程度。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包括概率风险评估、故障模式与影响分析（FMEA）、危害与可操作性分析（HAZOP）等。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定期审查和调整风险管理策略和措施，确保其与实际风险状况保持一致，实现持续改进。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根据风险评估结果，制定相应的风险应对策略，如风险规避、风险降低、风险转移和风险接受等。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针对不同类型的风险，采取相应的管理措施和技术手段，如完善安全制度、加强安全培训、实施安全防护措施等。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风险应对策略及措施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建立安全文化关键要素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领导者应积极参与安全文化的推广活动，与员工共同学习和实践安全理念。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领导者应提供必要的资源支持，包括人力、物力和财力，以确保安全文化的有效建立和推广。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685" b="16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领导者应明确表达对安全文化的重视，并将其作为组织的核心价值观之一。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领导力支持与参与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员工安全意识培养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组织应定期开展安全培训和教育活动，提高员工的安全意识和技能水平。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员工应自觉遵守安全规章制度，养成良好的安全行为习惯。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组织应鼓励员工积极参与安全文化的建设，提出改进意见和建议。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规章制度建设与执行</a:t>
              </a:r>
            </a:p>
          </p:txBody>
        </p:sp>
      </p:grpSp>
      <p:sp>
        <p:nvSpPr>
          <p:cNvPr id="94" name="TextBox 9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安全规章制度应符合国家和行业的法律法规要求，并结合组织实际情况进行制定。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组织应定期对安全规章制度进行评审和更新，确保其适应性和有效性。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组织应建立完善的安全规章制度，明确各级人员的安全职责和权限。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https://d.book118.com/338126042014006032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2024-09-09T08:29:41.657</cp:lastPrinted>
  <dcterms:created xsi:type="dcterms:W3CDTF">2024-09-09T00:29:41Z</dcterms:created>
  <dcterms:modified xsi:type="dcterms:W3CDTF">2024-09-09T00:29:43Z</dcterms:modified>
</cp:coreProperties>
</file>