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1D2C8-3E58-4F5A-AB86-387A83532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AB0C9-E5A0-41B1-AF6F-131799260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3FD31-503E-46F9-BD25-C9B8EEB4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63E85-401A-4AE2-B838-CC53E05B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E0B0F-6E57-47FC-9081-0C2FC5271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B2828E-4565-4E8C-BB4B-DBBADF6B7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707186-B23B-4CAD-BF85-D79679665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84C0E-9FC1-4834-8ADD-7DC39AE28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B10A1-872E-48D8-A40B-9D1A658A8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AE81B-77E6-4B3D-AE79-0E2D027D1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C98CB-8269-488F-B38F-10ACCF675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26131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品质与安全管理PPT\n## 1.护理品质与安全管理的重要性\n### 1.1护理品质与安全管理对患者的影响\n### 1.2护理品质与安全管理对医护人员的影响\n### 1.3护理品质与安全管理对医疗机构的影响\n## 2.护理品质的提升策略\n### 2.1提高护理人员的专业素养\n### 2.2优化护理服务流程\n### 2.3加强护理质量监控与改进\n## 3.护理安全管理的方法\n### 3.1建立完善的护理安全管理制度\n### 3.2加强护理人员的安全培训与教育\n### 3.3加强护理安全风险评估与预防\n## 4.护理品质与安全管理实践案例分析\n### 4.1护理品质与安全管理成功案例分析\n### 4.2护理品质与安全管理失败案例分析\n### 4.3从案例分析中学习的经验与教训\n## 5.护理品质与安全管理未来的发展趋势\n### 5.1护理品质与安全管理技术的创新\n### 5.2护理品质与安全管理模式的变革\n### 5.3护理品质与安全管理政策法规的完善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护理品质与安全管理PPT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护理品质与安全管理的重要性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降低患者并发症发生率</a:t>
                </a:r>
                <a:endParaRPr/>
              </a:p>
            </p:txBody>
          </p:sp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18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预防护理差错的发生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降低患者意外伤害的风险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提高患者隐私保护意识</a:t>
                </a:r>
                <a:endParaRPr/>
              </a:p>
            </p:txBody>
          </p:sp>
          <p:sp>
            <p:nvSpPr>
              <p:cNvPr id="18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endParaRPr/>
              </a:p>
            </p:txBody>
          </p:sp>
          <p:sp>
            <p:nvSpPr>
              <p:cNvPr id="18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提高患者康复成功率</a:t>
                </a:r>
                <a:endParaRPr/>
              </a:p>
            </p:txBody>
          </p:sp>
          <p:sp>
            <p:nvSpPr>
              <p:cNvPr id="18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护理品质与安全管理对患者的影响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提高医护人员职业素养</a:t>
                </a:r>
                <a:endParaRPr/>
              </a:p>
            </p:txBody>
          </p:sp>
          <p:sp>
            <p:nvSpPr>
              <p:cNvPr id="1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增强医护人员责任心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提高医护人员专业技能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培养医护人员良好的沟通能力</a:t>
                </a:r>
                <a:endParaRPr/>
              </a:p>
            </p:txBody>
          </p:sp>
        </p:grpSp>
        <p:grpSp>
          <p:nvGrpSpPr>
            <p:cNvPr id="19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优化医护人员工作环境</a:t>
                </a:r>
                <a:endParaRPr/>
              </a:p>
            </p:txBody>
          </p:sp>
          <p:sp>
            <p:nvSpPr>
              <p:cNvPr id="2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降低医护人员工作压力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营造良好的团队协作氛围</a:t>
                </a:r>
                <a:endParaRPr/>
              </a:p>
            </p:txBody>
          </p:sp>
        </p:grpSp>
        <p:grpSp>
          <p:nvGrpSpPr>
            <p:cNvPr id="20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保障医护人员职业安全</a:t>
                </a:r>
                <a:endParaRPr/>
              </a:p>
            </p:txBody>
          </p:sp>
          <p:sp>
            <p:nvSpPr>
              <p:cNvPr id="20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降低医护人员职业暴露的风险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提高医护人员应对突发事件的能力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保障医护人员合法权益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护理品质与安全管理对医护人员的影响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提高医疗机构声誉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降低医疗纠纷发生率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提高医疗机构经济效益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降低护理差错发生率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提高患者康复成功率</a:t>
                </a:r>
                <a:endParaRPr/>
              </a:p>
            </p:txBody>
          </p:sp>
          <p:pic>
            <p:nvPicPr>
              <p:cNvPr id="21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促进医疗机构可持续发展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建立完善的护理质量管理体系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加强护理人员培训与教育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不断创新护理技术与方法</a:t>
                </a:r>
                <a:endParaRPr/>
              </a:p>
            </p:txBody>
          </p:sp>
          <p:pic>
            <p:nvPicPr>
              <p:cNvPr id="2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护理品质与安全管理对医疗机构的影响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护理品质的提升策略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加强护理人员培训与教育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定期组织护理人员培训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提高护理人员专业技能水平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培养护理人员综合素质</a:t>
                </a:r>
                <a:endParaRPr/>
              </a:p>
            </p:txBody>
          </p:sp>
          <p:sp>
            <p:nvSpPr>
              <p:cNvPr id="23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优化护理人员配置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根据患者病情需求合理分配护理人员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保证护理人员充足的工作时间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提高护理人员的工作效率</a:t>
                </a:r>
                <a:endParaRPr/>
              </a:p>
            </p:txBody>
          </p:sp>
          <p:sp>
            <p:nvSpPr>
              <p:cNvPr id="23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建立护理人员激励机制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设立护理人员奖励制度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提高护理人员福利待遇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激发护理人员的工作积极性</a:t>
                </a:r>
                <a:endParaRPr/>
              </a:p>
            </p:txBody>
          </p:sp>
          <p:sp>
            <p:nvSpPr>
              <p:cNvPr id="24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提高护理人员的专业素养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减少不必要的护理环节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降低护理差错发生率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简化护理服务流程</a:t>
                </a:r>
                <a:endParaRPr/>
              </a:p>
            </p:txBody>
          </p:sp>
        </p:grpSp>
        <p:grpSp>
          <p:nvGrpSpPr>
            <p:cNvPr id="2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建立护理服务质量评价体系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定期对护理服务质量进行评估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持续改进护理服务质量</a:t>
                </a:r>
                <a:endParaRPr/>
              </a:p>
            </p:txBody>
          </p:sp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</p:grpSp>
        <p:grpSp>
          <p:nvGrpSpPr>
            <p:cNvPr id="2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建立良好的医患沟通渠道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加强护理服务沟通</a:t>
                </a:r>
                <a:endParaRPr/>
              </a:p>
            </p:txBody>
          </p:sp>
        </p:grpSp>
      </p:grpSp>
      <p:pic>
        <p:nvPicPr>
          <p:cNvPr id="2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优化护理服务流程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建立护理质量监控体系</a:t>
                </a:r>
                <a:endParaRPr/>
              </a:p>
            </p:txBody>
          </p:sp>
          <p:sp>
            <p:nvSpPr>
              <p:cNvPr id="2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设立护理质量监控部门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制定护理质量监控标准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定期对护理质量进行评估</a:t>
                </a:r>
                <a:endParaRPr/>
              </a:p>
            </p:txBody>
          </p:sp>
        </p:grpSp>
        <p:grpSp>
          <p:nvGrpSpPr>
            <p:cNvPr id="26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加强护理质量改进</a:t>
                </a:r>
                <a:endParaRPr/>
              </a:p>
            </p:txBody>
          </p:sp>
          <p:sp>
            <p:nvSpPr>
              <p:cNvPr id="2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对护理质量问题进行分析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持续跟踪改进效果</a:t>
                </a:r>
                <a:endParaRPr/>
              </a:p>
            </p:txBody>
          </p:sp>
        </p:grpSp>
        <p:grpSp>
          <p:nvGrpSpPr>
            <p:cNvPr id="26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提高护理质量持续改进能力</a:t>
                </a:r>
                <a:endParaRPr/>
              </a:p>
            </p:txBody>
          </p:sp>
          <p:sp>
            <p:nvSpPr>
              <p:cNvPr id="27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建立护理质量持续改进机制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培养护理质量持续改进人才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不断提高护理质量水平</a:t>
                </a:r>
                <a:endParaRPr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加强护理质量监控与改进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护理安全管理的方法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制定护理安全管理制度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明确护理安全管理职责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建立护理安全风险防范机制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加强护理安全管理制度执行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定期对护理安全管理制度进行检查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对违反护理安全管理制度的人员进行处理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保证护理安全管理制度得到有效落实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持续完善护理安全管理制度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根据医疗机构实际情况调整护理安全管理制度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借鉴其他医疗机构护理安全管理经验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提高护理安全管理制度适应性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建立完善的护理安全管理制度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https://d.book118.com/338126131043006037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护理品质与安全管理PPT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2024-09-17T02:04:34.148</cp:lastPrinted>
  <dcterms:created xsi:type="dcterms:W3CDTF">2024-09-16T18:04:34Z</dcterms:created>
  <dcterms:modified xsi:type="dcterms:W3CDTF">2024-09-16T18:04:36Z</dcterms:modified>
</cp:coreProperties>
</file>