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4E7C6-FC4B-4688-8DEA-A36DC86AC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E7EE0-0969-4A90-BE95-00D03C99D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2DA33-27D7-48DA-8EA2-17C7AB9CA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AC827-FDFD-45D7-BC9D-111763F7E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291EBA-123D-404B-8916-C5335060C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729010-7265-4ACC-8D79-7D0C7AF3C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FD92F1-CA1B-4867-8EF2-42CFC42A9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57EA57-8A9C-41D5-AD49-EF7BA6576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242F5A-87C4-4227-B557-BA25C0889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118A8-524B-4F8F-A432-1F95CF249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9E38F-B77F-4985-8E04-5CF6E91A5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3000611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儒学与护理的关系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儒学的基本理念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儒学在护理中的应用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儒学对护理的启示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6245" b="36245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儒学是中国传统文化的重要组成部分，强调仁、义、礼、智、信等价值观，对中华文明产生了深远影响。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护理作为医学领域中的重要分支，不仅关注病人的身体健康，还关注其心理和社会层面的需求。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探讨儒学与护理的关系，旨在挖掘儒学思想在护理实践中的应用价值，为提高护理质量提供理论支持。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深入分析儒学思想在护理领域的具体应用，探讨如何将儒学价值观融入护理实践中，以提高护理服务的人文关怀和社会价值。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通过研究儒学与护理的关系，有助于丰富护理学科的理论体系，提高护理人员的专业素养和道德水平，为推动医学领域的人文关怀和社会责任提供有力支持。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儒学的基本理念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仁爱还要求护理人员具备同理心，能够站在患者的角度思考问题，理解患者的痛苦和困难，给予患者心理上的支持和安慰。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仁爱是儒学的基本价值观，强调关爱和同情他人。在护理工作中，仁爱表现为对患者的关爱和尊重，关注患者的情感和需求，提供温暖、贴心的护理服务。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仁爱与护理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儒学强调礼仪和规矩，认为礼仪是人与人之间相互尊重的表现。在护理工作中，礼仪表现为对患者的礼貌和尊重，遵守医疗行业的行为规范和职业道德。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护理人员应具备良好的仪表和仪态，保持整洁、端庄、得体的形象。同时，在与患者沟通时，应使用恰当的语言和语气，以建立良好的医患关系。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礼仪与护理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儒学中的忠诚表现为对信仰、职业和国家的忠诚。在护理工作中，忠诚表现为对医疗事业的热爱和奉献精神，对患者和医疗团队的忠诚。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护理人员应具备高度的责任心和敬业精神，为患者的健康尽职尽责。同时，忠诚还要求护理人员遵守医疗行业的法律法规和道德规范，维护医疗行业的声誉和形象。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忠诚与护理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儒学在护理中的应用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https://d.book118.com/338130006112006045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2024-09-26T07:11:13.158</cp:lastPrinted>
  <dcterms:created xsi:type="dcterms:W3CDTF">2024-09-25T23:11:13Z</dcterms:created>
  <dcterms:modified xsi:type="dcterms:W3CDTF">2024-09-25T23:11:14Z</dcterms:modified>
</cp:coreProperties>
</file>