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C5207-BF8C-4FF3-8B54-6312427B9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478D7-FCEF-40C7-9E54-4959FC8C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7531D-77AB-4D9B-89A1-E12FDBB5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97172-0D24-41B4-8859-32E4B071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8DDE3-CC2B-472B-AA2E-46CF1B44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13B3D-B2DA-40FC-BDEA-5AD1271C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CF15B-6BC2-4C88-9015-3AA92348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58A4F-B402-480E-BE81-7F4CD41E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00DBE-31D3-4536-B51C-9AF3B89F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7139-BD24-45C5-9572-BE48A4DA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818A-C34A-48A0-A2CB-BC40C13A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0101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燃料电池系统十大品牌简介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品牌比较与评价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燃料电池系统品牌是指从事燃料电池系统研发、生产和销售的企业或品牌。这些品牌在市场上具有一定的知名度和影响力，拥有自己的品牌形象和特点。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系统品牌通常具有先进的技术、高品质的产品和良好的服务。这些品牌注重创新和研发，不断推出新产品和技术，以满足市场需求。同时，这些品牌也注重客户体验和服务质量，提供全方位的售前、售中和售后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品牌的重要性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燃料电池系统品牌通过不断的技术创新和研发，推动燃料电池技术的发展和应用，为整个行业的发展做出贡献。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品牌通常注重产品的质量和性能，通过严格的质量控制和检测，确保产品的可靠性和稳定性，提升产品的竞争力。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保障客户权益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品牌通常提供全方位的服务和售后保障，保障客户的权益和利益，提升客户满意度和忠诚度。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早在20世纪初，燃料电池技术就开始被研究和探索。随着技术的不断进步和应用场景的不断拓展，一些企业开始涉足燃料电池系统的研发和生产。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近年来，随着环保意识的提高和新能源汽车市场的快速发展，燃料电池系统的市场需求不断增长。越来越多的企业开始进入这一领域，推动燃料电池技术的进一步发展和应用。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不断进步和市场需求的持续增长，燃料电池系统品牌将面临更多的机遇和挑战。这些品牌需要不断创新和提升自身实力，以满足市场的需求和变化。同时，随着新能源汽车市场的不断扩大和产业链的完善，燃料电池系统品牌将有更大的发展空间和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十大品牌介绍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丰田的燃料电池系统采用了独特的质子交换膜技术，具有高能量密度、低成本、长寿命等优点。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丰田的燃料电池汽车在全球范围内得到了广泛应用，如Mirai、C-HR等车型。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丰田是全球最早研发燃料电池技术的企业之一，其燃料电池技术已经相当成熟，具有较高的可靠性和稳定性。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品牌一：丰田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本田是日本另一家燃料电池技术的领先企业，其燃料电池系统同样具有高可靠性和稳定性。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本田的燃料电池系统采用了与丰田不同的技术路线，具有更高的能效和更低的排放。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本田的燃料电池汽车如CLARITY等在市场上也有一定的影响力。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品牌二：本田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现代的燃料电池汽车如Nexo等在市场上也有一定的市场份额。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现代是韩国的一家知名汽车制造商，其燃料电池技术也相当成熟。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现代的燃料电池系统采用了先进的金属双极板技术，具有高功率密度和低成本等优点。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品牌三：现代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品牌四：宝马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宝马是德国的一家高端汽车制造商，近年来也在积极研发燃料电池技术。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宝马的燃料电池系统采用了固态电解质技术，具有高能量密度和快速充电等优点。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宝马的燃料电池汽车如X5等在市场上也有一定的关注度。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奔驰是另一家德国高端汽车制造商，其燃料电池技术也在不断进步。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奔驰的燃料电池系统采用了与宝马类似的技术路线，也具有高能量密度和快速充电等优点。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奔驰的燃料电池汽车如GLC等在市场上也有一定的销量。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品牌五：奔驰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奥迪是德国另一家高端汽车制造商，其燃料电池技术也在不断发展。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奥迪的燃料电池系统采用了与宝马和奔驰类似的技术路线，也具有高能量密度和快速充电等优点。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奥迪的燃料电池汽车如A8等在市场上也有一定的市场份额。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品牌六：奥迪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https://d.book118.com/338130101074006043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2024-09-23T04:11:19.458</cp:lastPrinted>
  <dcterms:created xsi:type="dcterms:W3CDTF">2024-09-22T20:11:19Z</dcterms:created>
  <dcterms:modified xsi:type="dcterms:W3CDTF">2024-09-22T20:11:21Z</dcterms:modified>
</cp:coreProperties>
</file>