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57E62-F966-4118-B302-F4FEF489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A2173-7F58-456A-925E-19E6388C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4A7C9-0910-45B3-B3B7-62DFEAC2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EB154-4BAF-434E-A436-8E929EF52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15ED2-2E69-428E-8EC3-473B1D6D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D7F8C-EE71-43E2-8578-E73CEDD6C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CAD1D-33C4-426D-8AE5-CDB10D61C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A3C6D-93A0-4D46-9787-766A4CFF1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2E606-F982-41E7-9738-94E71EC7E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A199E-54FA-4F75-B82F-15FB3F48A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9CBE2-06B5-401D-A136-C9CEF372B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31014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数量词运用的课件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数量词的定义和作用</a:t>
            </a: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数量词的用法</a:t>
            </a: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数量词的练习与运用</a:t>
            </a: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数量词的分类</a:t>
            </a: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数量词的注意事项</a:t>
            </a: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总结与回顾</a:t>
            </a: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数量词的定义和作用</a:t>
            </a:r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</a:t>
            </a:r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数量词：表示事物数量的词语</a:t>
            </a: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分类：基数词、序数词、分数词、量词</a:t>
            </a: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作用：明确数量概念，使句子更加准确、清晰</a:t>
            </a: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注意事项：避免使用重复或矛盾的数量词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作用</a:t>
            </a:r>
          </a:p>
        </p:txBody>
      </p:sp>
      <p:sp>
        <p:nvSpPr>
          <p:cNvPr id="1049030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32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34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36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0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帮助表达数量的概念</a:t>
            </a:r>
          </a:p>
        </p:txBody>
      </p:sp>
      <p:sp>
        <p:nvSpPr>
          <p:cNvPr id="10490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增强语言的准确性和形象性</a:t>
            </a:r>
          </a:p>
        </p:txBody>
      </p:sp>
      <p:sp>
        <p:nvSpPr>
          <p:cNvPr id="10490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丰富语言的多样性</a:t>
            </a:r>
          </a:p>
        </p:txBody>
      </p:sp>
      <p:sp>
        <p:nvSpPr>
          <p:cNvPr id="10490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增强语言的表达效果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数量词的分类</a:t>
            </a:r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基数词</a:t>
            </a:r>
          </a:p>
        </p:txBody>
      </p:sp>
      <p:sp>
        <p:nvSpPr>
          <p:cNvPr id="1049154" name="圆角矩形 26"/>
          <p:cNvSpPr/>
          <p:nvPr>
            <p:custDataLst>
              <p:tags r:id="rId2"/>
            </p:custDataLst>
          </p:nvPr>
        </p:nvSpPr>
        <p:spPr>
          <a:xfrm>
            <a:off x="838200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28"/>
          <p:cNvSpPr/>
          <p:nvPr>
            <p:custDataLst>
              <p:tags r:id="rId3"/>
            </p:custDataLst>
          </p:nvPr>
        </p:nvSpPr>
        <p:spPr>
          <a:xfrm>
            <a:off x="840636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304888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定义：表示事物数量的基本单位的数字，如“一”、“二”、“三”等</a:t>
            </a:r>
          </a:p>
        </p:txBody>
      </p:sp>
      <p:sp>
        <p:nvSpPr>
          <p:cNvPr id="1049160" name="圆角矩形 29"/>
          <p:cNvSpPr/>
          <p:nvPr>
            <p:custDataLst>
              <p:tags r:id="rId5"/>
            </p:custDataLst>
          </p:nvPr>
        </p:nvSpPr>
        <p:spPr>
          <a:xfrm>
            <a:off x="3514898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2" name="圆角矩形 32"/>
          <p:cNvSpPr/>
          <p:nvPr>
            <p:custDataLst>
              <p:tags r:id="rId6"/>
            </p:custDataLst>
          </p:nvPr>
        </p:nvSpPr>
        <p:spPr>
          <a:xfrm>
            <a:off x="3517334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用法：用于描述事物的数量，如“一个苹果”、“两本书”等</a:t>
            </a:r>
          </a:p>
        </p:txBody>
      </p:sp>
      <p:sp>
        <p:nvSpPr>
          <p:cNvPr id="1049166" name="圆角矩形 3"/>
          <p:cNvSpPr/>
          <p:nvPr>
            <p:custDataLst>
              <p:tags r:id="rId8"/>
            </p:custDataLst>
          </p:nvPr>
        </p:nvSpPr>
        <p:spPr>
          <a:xfrm>
            <a:off x="6191596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8" name="圆角矩形 4"/>
          <p:cNvSpPr/>
          <p:nvPr>
            <p:custDataLst>
              <p:tags r:id="rId9"/>
            </p:custDataLst>
          </p:nvPr>
        </p:nvSpPr>
        <p:spPr>
          <a:xfrm>
            <a:off x="6194032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分类：根据不同的标准，基数词可以分为不同的类型，如个位数、十位数、百位数等</a:t>
            </a:r>
          </a:p>
        </p:txBody>
      </p:sp>
      <p:sp>
        <p:nvSpPr>
          <p:cNvPr id="1049172" name="圆角矩形 8"/>
          <p:cNvSpPr/>
          <p:nvPr>
            <p:custDataLst>
              <p:tags r:id="rId11"/>
            </p:custDataLst>
          </p:nvPr>
        </p:nvSpPr>
        <p:spPr>
          <a:xfrm>
            <a:off x="8868295" y="1901191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4" name="圆角矩形 9"/>
          <p:cNvSpPr/>
          <p:nvPr>
            <p:custDataLst>
              <p:tags r:id="rId12"/>
            </p:custDataLst>
          </p:nvPr>
        </p:nvSpPr>
        <p:spPr>
          <a:xfrm>
            <a:off x="8870730" y="1901191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304888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注意事项：使用基数词时需要注意避免与序数词混淆，如“第一”、“第二”等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序数词</a:t>
            </a:r>
          </a:p>
        </p:txBody>
      </p:sp>
      <p:sp>
        <p:nvSpPr>
          <p:cNvPr id="10492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定义：表示第几的数词</a:t>
            </a:r>
          </a:p>
        </p:txBody>
      </p:sp>
      <p:sp>
        <p:nvSpPr>
          <p:cNvPr id="1049218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构成：由基数词加后缀-th构成</a:t>
            </a:r>
          </a:p>
        </p:txBody>
      </p:sp>
      <p:sp>
        <p:nvSpPr>
          <p:cNvPr id="1049224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注意事项：与定冠词the连用表示顺序</a:t>
            </a:r>
          </a:p>
        </p:txBody>
      </p:sp>
      <p:sp>
        <p:nvSpPr>
          <p:cNvPr id="1049230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例子：第一first，第二second，第三third</a:t>
            </a:r>
          </a:p>
        </p:txBody>
      </p:sp>
      <p:sp>
        <p:nvSpPr>
          <p:cNvPr id="1049236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分数词</a:t>
            </a:r>
          </a:p>
        </p:txBody>
      </p:sp>
      <p:sp>
        <p:nvSpPr>
          <p:cNvPr id="10492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6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定义：分数词表示数量的一部分</a:t>
            </a:r>
          </a:p>
        </p:txBody>
      </p:sp>
      <p:sp>
        <p:nvSpPr>
          <p:cNvPr id="10492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用法：用于表达整体中的一部分</a:t>
            </a:r>
          </a:p>
        </p:txBody>
      </p:sp>
      <p:sp>
        <p:nvSpPr>
          <p:cNvPr id="10492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8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示例：one third, two halves, three quarters</a:t>
            </a:r>
          </a:p>
        </p:txBody>
      </p:sp>
      <p:sp>
        <p:nvSpPr>
          <p:cNvPr id="1049290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注意事项：使用时要注意与名词的搭配和语法的正确性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量词</a:t>
            </a:r>
          </a:p>
        </p:txBody>
      </p:sp>
      <p:sp>
        <p:nvSpPr>
          <p:cNvPr id="1049334" name="弧形 58"/>
          <p:cNvSpPr/>
          <p:nvPr>
            <p:custDataLst>
              <p:tags r:id="rId2"/>
            </p:custDataLst>
          </p:nvPr>
        </p:nvSpPr>
        <p:spPr>
          <a:xfrm>
            <a:off x="8649475" y="2467045"/>
            <a:ext cx="2704950" cy="270495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30"/>
          <p:cNvSpPr/>
          <p:nvPr>
            <p:custDataLst>
              <p:tags r:id="rId3"/>
            </p:custDataLst>
          </p:nvPr>
        </p:nvSpPr>
        <p:spPr>
          <a:xfrm>
            <a:off x="8864974" y="2681813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椭圆 31"/>
          <p:cNvSpPr/>
          <p:nvPr>
            <p:custDataLst>
              <p:tags r:id="rId4"/>
            </p:custDataLst>
          </p:nvPr>
        </p:nvSpPr>
        <p:spPr>
          <a:xfrm>
            <a:off x="9165211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5"/>
            </p:custDataLst>
          </p:nvPr>
        </p:nvSpPr>
        <p:spPr>
          <a:xfrm>
            <a:off x="9217807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时量词：表示时间数量的单位，如天、小时等</a:t>
            </a:r>
          </a:p>
        </p:txBody>
      </p:sp>
      <p:sp>
        <p:nvSpPr>
          <p:cNvPr id="1049342" name="弧形 57"/>
          <p:cNvSpPr/>
          <p:nvPr>
            <p:custDataLst>
              <p:tags r:id="rId6"/>
            </p:custDataLst>
          </p:nvPr>
        </p:nvSpPr>
        <p:spPr>
          <a:xfrm>
            <a:off x="838200" y="2467045"/>
            <a:ext cx="2704950" cy="270495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22"/>
          <p:cNvSpPr/>
          <p:nvPr>
            <p:custDataLst>
              <p:tags r:id="rId7"/>
            </p:custDataLst>
          </p:nvPr>
        </p:nvSpPr>
        <p:spPr>
          <a:xfrm>
            <a:off x="6948863" y="2681813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3"/>
          <p:cNvSpPr/>
          <p:nvPr>
            <p:custDataLst>
              <p:tags r:id="rId8"/>
            </p:custDataLst>
          </p:nvPr>
        </p:nvSpPr>
        <p:spPr>
          <a:xfrm>
            <a:off x="7249100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9"/>
            </p:custDataLst>
          </p:nvPr>
        </p:nvSpPr>
        <p:spPr>
          <a:xfrm>
            <a:off x="7301696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动量词：表示动作数量的单位，如次、遍等</a:t>
            </a:r>
          </a:p>
        </p:txBody>
      </p:sp>
      <p:sp>
        <p:nvSpPr>
          <p:cNvPr id="1049350" name="椭圆 24"/>
          <p:cNvSpPr/>
          <p:nvPr>
            <p:custDataLst>
              <p:tags r:id="rId10"/>
            </p:custDataLst>
          </p:nvPr>
        </p:nvSpPr>
        <p:spPr>
          <a:xfrm>
            <a:off x="5052476" y="2681813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25"/>
          <p:cNvSpPr/>
          <p:nvPr>
            <p:custDataLst>
              <p:tags r:id="rId11"/>
            </p:custDataLst>
          </p:nvPr>
        </p:nvSpPr>
        <p:spPr>
          <a:xfrm>
            <a:off x="5353443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12"/>
            </p:custDataLst>
          </p:nvPr>
        </p:nvSpPr>
        <p:spPr>
          <a:xfrm>
            <a:off x="5405309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物量词：表示事物数量的单位，如个、条、只等</a:t>
            </a:r>
          </a:p>
        </p:txBody>
      </p:sp>
      <p:sp>
        <p:nvSpPr>
          <p:cNvPr id="1049356" name="椭圆 7"/>
          <p:cNvSpPr/>
          <p:nvPr>
            <p:custDataLst>
              <p:tags r:id="rId13"/>
            </p:custDataLst>
          </p:nvPr>
        </p:nvSpPr>
        <p:spPr>
          <a:xfrm>
            <a:off x="3156819" y="2681813"/>
            <a:ext cx="2274788" cy="227478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9"/>
          <p:cNvSpPr/>
          <p:nvPr>
            <p:custDataLst>
              <p:tags r:id="rId14"/>
            </p:custDataLst>
          </p:nvPr>
        </p:nvSpPr>
        <p:spPr>
          <a:xfrm>
            <a:off x="3457056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15"/>
            </p:custDataLst>
          </p:nvPr>
        </p:nvSpPr>
        <p:spPr>
          <a:xfrm>
            <a:off x="3509652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分类：物量词、动量词、时量词</a:t>
            </a:r>
          </a:p>
        </p:txBody>
      </p:sp>
      <p:sp>
        <p:nvSpPr>
          <p:cNvPr id="1049362" name="椭圆 5"/>
          <p:cNvSpPr/>
          <p:nvPr>
            <p:custDataLst>
              <p:tags r:id="rId16"/>
            </p:custDataLst>
          </p:nvPr>
        </p:nvSpPr>
        <p:spPr>
          <a:xfrm>
            <a:off x="1045663" y="2681813"/>
            <a:ext cx="2274788" cy="227478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椭圆 4"/>
          <p:cNvSpPr/>
          <p:nvPr>
            <p:custDataLst>
              <p:tags r:id="rId17"/>
            </p:custDataLst>
          </p:nvPr>
        </p:nvSpPr>
        <p:spPr>
          <a:xfrm>
            <a:off x="1346631" y="2727105"/>
            <a:ext cx="307091" cy="307091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18"/>
            </p:custDataLst>
          </p:nvPr>
        </p:nvSpPr>
        <p:spPr>
          <a:xfrm>
            <a:off x="1398496" y="3338536"/>
            <a:ext cx="1568985" cy="10792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定义：表示事物数量的单位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数量词的用法</a:t>
            </a:r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基数词的用法</a:t>
            </a:r>
          </a:p>
        </p:txBody>
      </p:sp>
      <p:sp>
        <p:nvSpPr>
          <p:cNvPr id="10494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定义：表示数量的基本数字，如one, two, three等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注意事项：与量词连用时，数量词在前，名词在后</a:t>
            </a:r>
          </a:p>
        </p:txBody>
      </p:sp>
      <p:sp>
        <p:nvSpPr>
          <p:cNvPr id="10494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常见错误：混淆使用“a”和“an”的用法，如“one apple”应为“an apple”</a:t>
            </a:r>
          </a:p>
        </p:txBody>
      </p:sp>
      <p:sp>
        <p:nvSpPr>
          <p:cNvPr id="10495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用法：可以单独使用，也可以与名词、动词等搭配使用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序数词的用法</a:t>
            </a:r>
          </a:p>
        </p:txBody>
      </p:sp>
      <p:sp>
        <p:nvSpPr>
          <p:cNvPr id="1049552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注意事项：使用时要注意与基数词的区别</a:t>
            </a:r>
          </a:p>
        </p:txBody>
      </p:sp>
      <p:sp>
        <p:nvSpPr>
          <p:cNvPr id="1049560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定义：表示某一事物在时间或顺序上的第几个</a:t>
            </a:r>
          </a:p>
        </p:txBody>
      </p:sp>
      <p:sp>
        <p:nvSpPr>
          <p:cNvPr id="1049568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用法：在句子中作定语、状语、补语等</a:t>
            </a:r>
          </a:p>
        </p:txBody>
      </p:sp>
      <p:sp>
        <p:nvSpPr>
          <p:cNvPr id="1049576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常见序数词：第一、第二、第三等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分数词的用法</a:t>
            </a:r>
          </a:p>
        </p:txBody>
      </p:sp>
      <p:sp>
        <p:nvSpPr>
          <p:cNvPr id="104962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分数词的注意事项：与量词的搭配、分数的读法、百分数的写法等</a:t>
            </a:r>
          </a:p>
        </p:txBody>
      </p:sp>
      <p:sp>
        <p:nvSpPr>
          <p:cNvPr id="104963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分数词的常见错误：分子分母颠倒、百分号使用不当等</a:t>
            </a:r>
          </a:p>
        </p:txBody>
      </p:sp>
      <p:sp>
        <p:nvSpPr>
          <p:cNvPr id="104964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分数词的基本结构：分子基数词，分母序数词，中间加“分之”</a:t>
            </a:r>
          </a:p>
        </p:txBody>
      </p:sp>
      <p:sp>
        <p:nvSpPr>
          <p:cNvPr id="104964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分数词的用法：表示分数、百分数、分数段、部分、比例等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https://d.book118.com/338131014126006022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Office Theme</vt:lpstr>
      <vt:lpstr>数量词运用的课件</vt:lpstr>
      <vt:lpstr>目录</vt:lpstr>
      <vt:lpstr>添加章节标题</vt:lpstr>
      <vt:lpstr>数量词的定义和作用</vt:lpstr>
      <vt:lpstr>定义</vt:lpstr>
      <vt:lpstr>作用</vt:lpstr>
      <vt:lpstr>数量词的分类</vt:lpstr>
      <vt:lpstr>基数词</vt:lpstr>
      <vt:lpstr>序数词</vt:lpstr>
      <vt:lpstr>分数词</vt:lpstr>
      <vt:lpstr>量词</vt:lpstr>
      <vt:lpstr>数量词的用法</vt:lpstr>
      <vt:lpstr>基数词的用法</vt:lpstr>
      <vt:lpstr>序数词的用法</vt:lpstr>
      <vt:lpstr>分数词的用法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2024-08-29T02:30:25.529</cp:lastPrinted>
  <dcterms:created xsi:type="dcterms:W3CDTF">2024-08-28T18:30:25Z</dcterms:created>
  <dcterms:modified xsi:type="dcterms:W3CDTF">2024-08-28T18:30:27Z</dcterms:modified>
</cp:coreProperties>
</file>