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8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3DCE-D35E-49B8-9F0C-72048AF1F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C21EC-9DDB-48D2-9702-4921ED29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7FB4-79A0-4E45-8B17-97400DDF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88D74-5C30-4990-85BF-BE0EDC70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9B895-DE95-4E2F-BC7B-1761226E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8C2FA-DF99-4111-B3C7-D49DB3F6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D1423-F115-439B-994D-6629B64F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926BE-49CB-44FF-A462-C755232E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4DAD5-61C9-4B39-8305-3148DA45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5E71A-94A5-45A4-9F5B-39EDACD1F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59D1A-1149-4CB8-BDA2-9624E8C9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6.png" /><Relationship Id="rId7" Type="http://schemas.openxmlformats.org/officeDocument/2006/relationships/tags" Target="../tags/tag3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image" Target="../media/image6.png" /><Relationship Id="rId7" Type="http://schemas.openxmlformats.org/officeDocument/2006/relationships/tags" Target="../tags/tag3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image" Target="../media/image6.png" /><Relationship Id="rId7" Type="http://schemas.openxmlformats.org/officeDocument/2006/relationships/tags" Target="../tags/tag38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1045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可复制的领导力：樊登的9堂商业课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复制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领导力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领导力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商业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发展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要素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复制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团队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需要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领导者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强调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人们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员工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不断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计划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制定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《可复制的领导力：樊登的9堂商业课》是一本深入浅出地讲解领导力的书籍，作者樊登用生动的语言和丰富的案例，阐述了领导力的核心概念和实际应用。这本书的内容摘要如下：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樊登强调了领导力的重要性。他认为，领导力是一种可以培养和复制的能力，它对于个人和组织的成功至关重要。无论是初创企业还是大型企业，都需要具备领导力的人才来推动公司的发展。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樊登提出了9个领导力要素。这些要素包括：建立信任、明确目标、制定计划、有效沟通、培养人才、团队合作、创新思维、解决问题和持续学习。他详细解释了每个要素的含义和作用，以及如何在实际工作中运用这些要素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再次，樊登强调了领导力的可复制性。他认为，领导力并不是一种神秘的天赋，而是可以通过学习和实践掌握的技能。通过观察和模仿优秀的领导者，人们可以逐渐培养自己的领导力。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同时，他也指出，领导者需要不断反思和改进自己的行为，以适应不断变化的环境和团队需求。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樊登介绍了如何将领导力应用于实际工作。他结合自己的亲身经历和案例，详细阐述了如何在实际工作中运用领导力，包括如何制定计划、如何管理团队、如何解决问题等。他也强调了领导者需要员工的成长和发展，为员工提供学习和发展的机会，促进员工的成长和企业的长期发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可复制的领导力：樊登的9堂商业课》是一本非常实用的领导力指南，对于想要提升自己领导力的人们有很大的帮助。通过阅读这本书，人们可以深入了解领导力的概念和实际应用，掌握领导力的技能和方法，为自己的事业和组织的发展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快速变化的世界中，领导力的重要性日益凸显。如何培养出能够应对复杂挑战的领导者，是许多组织都在思考的问题。《可复制的领导力：樊登的9堂商业课》一书，由知名商业思想家樊登所著，以生动的案例和深入的剖析，为读者揭示了领导力的核心要素和可复制的技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有一段尤为引人深思的话：“领导力并非神秘之源，而是通过明确目标、提供支持和鼓励参与，将团队的潜力发挥到极致。”这不仅点明了领导力的本质，也提供了实践的方向。领导者的角色并非只是指挥和控制，更重要的是激发团队成员的潜力，促使他们自我发展并共同前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领导力中的沟通技巧同样不可忽视。樊登提到：“有效的沟通并非只是传达信息，更是理解和尊重的过程。”这提醒我们，在沟通中不仅要注重信息的准确传递，更要对方的感受和需求，以建立稳固的人际关系。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一章专门讨论如何应对变革带来的挑战。樊登认为：“变革不是一场危机，而是一次机会。领导者应该学会引导团队适应变化，把握未来的趋势。”在快速变化的环境中，领导者需要有前瞻性的视野和应对变革的能力，以带领团队走向成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这本书的精彩摘录不仅揭示了领导力的核心要素，也提供了培养和提升领导力的实用方法。对于想要提升自己领导力的个人和组织来说，《可复制的领导力：樊登的9堂商业课》无疑是一本极具价值的参考书籍。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《可复制的领导力：樊登的9堂商业课》读后感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快速发展的商业环境中，领导力的重要性日益凸显。一个优秀的领导者能够引领团队朝着共同的目标前进，调动团队的积极性和创造力，从而取得卓越的业绩。然而，领导力的培养和发展并不是一件容易的事情。正因如此，我阅读了《可复制的领导力：樊登的9堂商业课》这本书，希望从中获得有关领导力的启示和指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主题是领导力的培养和发展，作者樊登通过讲解9堂商业课程，向读者传授了可复制的领导力技巧和方法。这些技巧和方法不仅具有实用性，而且易于理解和操作。在阅读过程中，我深受启发，对领导力的认识也更加深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认识到领导力并不是一种神秘的力量，而是一种可以通过学习和实践掌握的技能。这本书强调了领导力的可复制性，这意味着任何人都可以通过学习和实践成为优秀的领导者。这给了我很大的信心和动力，让我意识到领导力并不是遥不可及的，我也可以通过努力成为一位优秀的领导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学到了如何通过倾听和提问来提高领导力。在书中，樊登强调了倾听的重要性，并介绍了一些倾听技巧，如深呼吸、提问和复述等。通过这些技巧，领导者可以更好地理解员工的观点和需求，增强与员工的沟通效果。同时，提问也是一种有效的沟通方式。通过适时提出问题，领导者可以引导员工思考并发现问题的本质，从而更好地解决问题。这些技巧不仅有助于提高领导者的沟通能力，也有助于增强团队的凝聚力和执行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https://d.book118.com/338131045001006030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阅读感受</vt:lpstr>
      <vt:lpstr>阅读感受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2024-09-06T03:07:37.073</cp:lastPrinted>
  <dcterms:created xsi:type="dcterms:W3CDTF">2024-09-05T19:07:37Z</dcterms:created>
  <dcterms:modified xsi:type="dcterms:W3CDTF">2024-09-05T19:07:44Z</dcterms:modified>
</cp:coreProperties>
</file>