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65DB72-123E-42AC-B490-BE889A96C7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33D6DA-56ED-4BE7-8822-B88E98BCC3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62A495B-15F0-4FEF-A65F-CB1E3C9504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49F73E-0C64-4793-A411-918A11970F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0ECD6A3-B0B3-407F-B2C1-E3E0025065D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900E833-5C9F-416F-AC71-59884E832E5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58A933F-D251-4812-BAC2-6593B94D5EE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DDCAFC-71F1-4B32-AAC8-D516BB3AB9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EC4915-7C14-49D1-9785-44C3B0602C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E1FD55-C151-4373-AAD2-9AD14AD24A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F9E5A2-61F0-479B-AD3A-BB90E13273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8132120130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资本市场均衡</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资本市场概述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资本市场均衡理论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资本市场均衡的实证分析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资本市场均衡的影响因素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资本市场均衡的调控与监管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资本市场均衡的发展趋势与挑战</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资本市场概述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资本市场是指长期资金借贷和证券交易的场所，是政府、企业和个人进行长期资金筹措和投资的平台。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功能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资本市场的主要功能包括融资、投资、风险管理和价格发现。它为资金需求方和供给方提供了一个交易平台，促进了资金的有效配置和经济的持续发展。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投资人</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包括个人投资者和机构投资者，如养老基金、保险公司、共同基金等，他们在资本市场中寻找投资机会，以实现资产的保值增值。</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发行人</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政府、企业和金融机构等需要筹集资金的主体，通过发行证券等方式在资本市场筹集资金。</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中介机构</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包括证券公司、投资银行、律师事务所、会计师事务所等，他们为发行人和投资人提供专业服务，促进资本市场的顺利运行。</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8125" r="812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资本市场的参与者</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外汇市场</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外汇市场是进行外汇买卖的场所，参与者包括银行、企业、个人等。外汇市场的波动受到国际政治、经济等多种因素的影响。</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股票市场</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股票是股份有限公司发行的所有权凭证，股票市场是股票发行和交易的场所，分为一级市场和二级市场。</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债券市场</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债券是政府、企业等债务人为筹集资金而发行的债务凭证，债券市场是债券发行和交易的场所，也分为一级市场和二级市场。</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期货市场</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期货是一种标准化合约，约定在未来某个时间以特定价格交割某种资产。期货市场是进行期货交易的场所，为投资者提供了套期保值和投机的机会。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资本市场的类型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资本市场均衡理论</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资本市场均衡的概念</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资本市场均衡是指资本市场上各种金融资产的供给与需求达到平衡状态。</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在这种状态下，各种金融资产的价格能够反映其内在价值，且市场上的资金能够得到有效配置。</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833" r="7833"/>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875" r="8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信息完全对称</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市场充分竞争</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资金自由流动</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法律法规健全</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资本市场均衡的条件</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市场上的所有参与者都能够及时、准确地获取相关信息，以便做出理性决策。</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市场上的资金可以自由地流入和流出，不受任何限制或阻碍。</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市场上存在大量的买者和卖者，他们之间的竞争使得价格能够迅速调整并趋于均衡。</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市场上的交易行为受到法律法规的规范和保护，确保市场的公平、公正和透明。</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583" r="16583"/>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资本市场均衡有助于引导资金流向效益更高的领域和企业，从而提高整个社会的资源配置效率。</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提高资源配置效率</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降低金融风险</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促进经济发展</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保护投资者利益</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在资本市场均衡的状态下，各种金融资产的价格波动相对较小，有利于降低金融风险和维护金融稳定。</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资本市场均衡有助于推动企业融资和创新活动，进而促进经济的持续、健康发展。</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资本市场均衡意味着市场上的价格能够反映资产的真实价值，从而保护投资者的合法权益不受侵害。</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资本市场均衡的意义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资本市场均衡的实证分析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917" r="21917"/>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通过观察和测量某一特定事件在资本市场中的影响，分析该事件对资本市场均衡的短期和长期效应。</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事件研究法</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利用面板数据模型，对多个资本市场进行横向和纵向的比较分析，探究不同市场间的均衡关系和动态调整过程。</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面板数据分析</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运用计量经济学方法，构建资本市场均衡的理论模型，并通过实证数据对模型进行检验和修正。</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计量经济学模型</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实证分析方法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股票市场均衡的实证分析</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以某国股票市场为例，通过收集历史交易数据，运用计量经济学模型对市场均衡进行实证分析，探究市场波动、投资者行为等因素对市场均衡的影响。</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债券市场均衡的实证分析</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以某国债券市场为例，通过分析债券发行、交易和定价等数据，研究市场供需关系、信用风险等因素对债券市场均衡的作用。</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资本市场整体均衡的实证分析</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综合考虑股票、债券等多个子市场，收集相关数据并运用面板数据分析等方法，探究资本市场整体均衡的形成机制和影响因素。</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实证分析案例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1500" r="11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指导投资决策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通过实证分析了解资本市场均衡的影响因素和调整过程，有助于投资者制定更科学的投资策略和风险管理措施。</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揭示资本市场运行规律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通过实证分析，可以揭示资本市场在运行过程中的内在规律和动态调整机制，为市场监管者和投资者提供决策依据。</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评估政策效果</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实证分析可以用于评估资本市场相关政策的效果，为政策制定者提供反馈和建议，促进政策的科学性和有效性。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实证分析结果与意义</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https://d.book118.com/338132120130006043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2024-09-23T15:25:56.158</cp:lastPrinted>
  <dcterms:created xsi:type="dcterms:W3CDTF">2024-09-23T07:25:56Z</dcterms:created>
  <dcterms:modified xsi:type="dcterms:W3CDTF">2024-09-23T07:25:58Z</dcterms:modified>
</cp:coreProperties>
</file>