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42E23-7303-4509-AE23-9AFA967D7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733DF-5AE9-4836-A6FA-275BB3CA3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B1E3F-EB09-400C-ADA5-8118E6D6A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57712-40A2-423E-A615-313C2491B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C5FD0E-911D-4C47-B968-3CEABEC5B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74C68F-3FAF-45D3-8453-47F5C4000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422487-671B-4038-A567-DF1680E38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A277E-9F38-4F04-9209-35E486BD5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D9FCA-87DA-45B2-90E8-258C14E87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15B43-2FEB-4425-8B59-499B541F5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E1FDC-DCE8-4A1C-BC24-AA2CA25D9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33047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客户服务部门KPI设计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客户服务部门现状及问题分析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KPI设计原则与方法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客户服务部门关键绩效指标设计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KPI实施与监控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KPI优化与持续改进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通过设定合理的KPI，引导客户服务部门关注客户需求，提升服务质量，从而提高客户满意度。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优化内部流程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KPI可以帮助企业发现内部流程中的瓶颈和问题，进而优化流程，提高工作效率。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激励员工绩效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将KPI与员工绩效考核挂钩，可以激励员工积极投入工作，提升个人和团队整体绩效。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关键绩效指标（Key Performance Indicators，KPI）是衡量企业战略目标实现程度的量化工具，用于评估员工、团队或组织绩效表现。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KPI可以将企业战略目标和日常运营活动转化为可量化的指标，便于企业进行客观的自我评估。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KPI能够明确企业、部门和个人的目标，引导员工关注重点工作，提高工作效率。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通过对KPI的持续监控和分析，企业可以及时发现并改进存在的问题，推动持续改进和创新发展。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客户服务部门现状及问题分析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客户服务部门现状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客户服务部门通常包括前台接待、电话咨询、投诉处理、售后服务等岗位，各岗位之间有明确的职责划分和协作机制。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客户服务部门人员数量充足，具备专业的服务技能和良好的服务意识，能够为客户提供及时、准确、周到的服务。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客户服务部门建立了完善的服务流程，包括客户咨询、问题受理、处理跟进、结果反馈等环节，确保客户问题能够得到及时有效的解决。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由于客户服务人员技能水平和服务意识的差异，导致服务质量不稳定，客户投诉率较高。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服务质量不稳定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客户服务部门在处理客户问题时，有时存在响应不及时、处理时间过长等问题，影响客户满意度。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服务效率有待提高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现有的绩效考核机制过于简单，无法全面评价客户服务人员的工作表现和服务质量，难以激发员工工作积极性。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缺乏有效的绩效考核机制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KPI设计原则与方法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可衡量性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KPI应能量化或至少有明确的评价标准，以便于评估员工的绩效。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明确性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KPI应清晰明确，易于理解和衡量，避免模棱两可或解释空间过大。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相关性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KPI应与公司的整体战略和业务目标密切相关，确保员工努力的方向与公司发展方向一致。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可实现性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KPI应设定在员工通过努力可以实现的范围内，避免过高或过低的目标导致员工失去动力。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时效性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KPI应设定合理的时间范围，既要考虑长期目标，也要关注短期成果。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通过上级、下级、同事、客户等多方面的反馈来评估员工的绩效，形成全方位的KPI指标。这种方法注重评估的公正性和客观性。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根据公司整体目标，逐级分解到各个部门和个人，形成具体的KPI指标。这种方法强调目标的一致性和分解的逻辑性。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关键成功因素法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通过分析公司业务流程中的关键环节和成功因素，提炼出对客户服务部门至关重要的KPI指标。这种方法注重业务流程的优化和关键环节的监控。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平衡计分卡法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从财务、客户、内部流程、学习与成长四个维度出发，设计全面而平衡的KPI指标体系。这种方法强调指标的平衡性和长期与短期的结合。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客户服务部门关键绩效指标设计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衡量客户服务部门解决客户问题的效率，通常以成功解决问题的数量与总问题数量的比例来表示。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服务准确性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评估客户服务部门提供信息的准确性和完整性，可以通过客户反馈或内部审核来衡量。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反映客户服务部门处理客户投诉的能力和效果，可以通过投诉解决率、投诉响应时间等指标来评估。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服务质量指标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https://d.book118.com/338133047035006034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2024-09-12T14:03:17.265</cp:lastPrinted>
  <dcterms:created xsi:type="dcterms:W3CDTF">2024-09-12T06:03:17Z</dcterms:created>
  <dcterms:modified xsi:type="dcterms:W3CDTF">2024-09-12T06:03:19Z</dcterms:modified>
</cp:coreProperties>
</file>