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5394A9-4EC1-4E15-A55B-D2D0B25C33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9574B7-ECBD-4595-9108-9DD6D9DDF1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9A6BB5-AC19-4BB2-8552-48E2E8DE4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8A6BFB-EA25-40AC-BC21-AD9D92880C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7716C9-E60B-401E-A780-7F6857D335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61BDEB-F326-450B-809B-6749FB411E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1DCC95-98BD-4FC7-B827-D8426703FD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CEE74B-63A5-47F4-A381-96FCBED642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C5D75F-D2AD-4BFB-908D-1194C7AD9C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A553C6-5261-4729-8DF7-A3625C7954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5CCAF6-6E29-4A22-A81C-058BFDB97D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134022020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电子行业2024年宿舍管理电子产品</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宿舍管理电子产品概述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宿舍管理电子产品类型与特点</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宿舍管理电子产品需求分析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宿舍管理电子产品技术发展趋势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宿舍管理电子产品市场竞争策略</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宿舍管理电子产品未来展望与挑战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宿舍管理电子产品概述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宿舍管理电子产品是指专门用于学生宿舍或员工宿舍等集体住宿环境管理的电子设备，包括智能门锁、智能电表、智能安防系统等。</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随着物联网、人工智能等技术的不断发展，宿舍管理电子产品将越来越智能化、便捷化，实现更高效、安全、舒适的宿舍管理。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定义与发展趋势</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宿舍管理电子产品定义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宿舍管理电子产品市场规模不断扩大，预计未来几年将持续保持高速增长。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增长潜力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随着高校、企业等集体住宿环境的不断改善和升级，以及人们对住宿安全、舒适度的要求不断提高，宿舍管理电子产品的需求将不断增加，市场潜力巨大。</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市场规模及增长潜力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行业竞争格局分析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行业内主要竞争者</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目前，宿舍管理电子产品市场上主要的竞争者包括传统电子产品制造商、智能家居企业以及创新型科技公司等。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竞争策略分析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为了在激烈的竞争中脱颖而出，企业需要不断创新，提高产品的智能化、便捷化程度，同时加强品牌营销和服务体系建设，提高品牌知名度和客户满意度。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宿舍管理电子产品类型与特点</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采用先进的生物识别技术，如人脸识别、指纹识别等，确保宿舍出入安全。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安全性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17958" r="17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便捷性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数据化管理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支持手机APP远程开门、一键呼叫等功能，方便学生出入。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记录学生出入数据，便于学校进行宿舍管理和安全监控。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门禁系统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456" r="17456"/>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高清摄像头捕捉宿舍内外情况，确保学生安全。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实时监控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支持历史录像查询和回放，便于事件追溯和调查。</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录像回放</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发现异常情况时，系统自动报警并通知管理人员。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报警功能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监控系统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采用LED等低功耗照明设备，节能环保。</a:t>
            </a:r>
          </a:p>
        </p:txBody>
      </p:sp>
      <p:pic>
        <p:nvPicPr>
          <p:cNvPr id="5" name="Picture 5"/>
          <p:cNvPicPr>
            <a:picLocks noChangeAspect="1"/>
          </p:cNvPicPr>
          <p:nvPr/>
        </p:nvPicPr>
        <p:blipFill>
          <a:blip r:embed="rId2"/>
          <a:srcRect l="11833" r="1183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7" name="Picture 7"/>
          <p:cNvPicPr>
            <a:picLocks noChangeAspect="1"/>
          </p:cNvPicPr>
          <p:nvPr/>
        </p:nvPicPr>
        <p:blipFill>
          <a:blip r:embed="rId3"/>
          <a:srcRect l="8423" r="842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4"/>
          <a:srcRect l="22778" r="2277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节能环保</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支持手机APP远程控制、语音控制等智能控制方式。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智能控制</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根据不同场景和需求，设置不同的灯光模式和亮度。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场景设置</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智能照明与节能设备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提供电视、音响、游戏机等多样化娱乐设备，满足学生不同需求。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多样性</a:t>
            </a:r>
          </a:p>
        </p:txBody>
      </p:sp>
      <p:pic>
        <p:nvPicPr>
          <p:cNvPr id="5" name="Picture 5"/>
          <p:cNvPicPr>
            <a:picLocks noChangeAspect="1"/>
          </p:cNvPicPr>
          <p:nvPr/>
        </p:nvPicPr>
        <p:blipFill>
          <a:blip r:embed="rId2"/>
          <a:srcRect l="16833" r="1683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支持手机APP远程控制、语音控制等便捷操作方式。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便捷性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根据学生喜好和历史使用记录，提供个性化娱乐内容推荐。</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个性化推荐</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娱乐休闲设备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宿舍管理电子产品需求分析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00" b="240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学生宿舍需求特点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学生宿舍对安全性的要求很高，包括防盗、防火、防电击等方面，因此电子产品需要具备相应的安全保护措施。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便捷性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学生宿舍的空间相对有限，因此电子产品需要具备小巧、轻便、易于携带和使用的特点。</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娱乐性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学生宿舍是学生们休息和娱乐的场所，因此电子产品需要具备一定的娱乐功能，如音乐播放、视频播放、游戏等。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舒适性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企业员工宿舍需要提供舒适的居住环境，因此电子产品需要具备低噪音、低辐射、舒适的操作界面等特点。</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稳定性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企业员工宿舍对电子产品的稳定性要求较高，以确保员工的正常使用和工作效率。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实用性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企业员工宿舍更注重实用性，电子产品需要满足员工的生活和工作需求，如通讯、信息处理、时间管理等。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企业员工宿舍需求特点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不同类型宿舍对产品的差异化需求</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大学宿舍</a:t>
            </a:r>
          </a:p>
        </p:txBody>
      </p:sp>
      <p:sp>
        <p:nvSpPr>
          <p:cNvPr id="41" name="TextBox 41"/>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大学宿舍通常需要提供网络接入、学习资源共享等功能，因此电子产品需要具备高速的网络连接、大容量的存储空间等特点。</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中小学宿舍</a:t>
            </a:r>
          </a:p>
        </p:txBody>
      </p:sp>
      <p:sp>
        <p:nvSpPr>
          <p:cNvPr id="45" name="TextBox 45"/>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中小学宿舍更注重学生的安全和健康，因此电子产品需要具备防沉迷、护眼等功能。</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8" name="TextBox 48"/>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企业单身宿舍</a:t>
            </a:r>
          </a:p>
        </p:txBody>
      </p:sp>
      <p:sp>
        <p:nvSpPr>
          <p:cNvPr id="49" name="TextBox 49"/>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企业单身宿舍通常需要提供独立的居住空间，因此电子产品需要具备私人空间保护、独立控制等功能。</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2" name="TextBox 52"/>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企业家庭宿舍</a:t>
            </a:r>
          </a:p>
        </p:txBody>
      </p:sp>
      <p:sp>
        <p:nvSpPr>
          <p:cNvPr id="53" name="TextBox 53"/>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企业家庭宿舍需要提供家庭生活的便利和舒适，因此电子产品需要具备智能家居控制、家庭娱乐等功能。</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https://d.book118.com/338134022020006027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2024-09-04T18:37:03.158</cp:lastPrinted>
  <dcterms:created xsi:type="dcterms:W3CDTF">2024-09-04T10:37:03Z</dcterms:created>
  <dcterms:modified xsi:type="dcterms:W3CDTF">2024-09-04T10:37:05Z</dcterms:modified>
</cp:coreProperties>
</file>