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E3BBC7-ED7C-47E1-AE8F-EF0E52DD32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E2305C-68CF-4A33-B8F5-4A1291AFA8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83A99B-BA7F-45D5-BBE3-EFF2EFE87C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D5B13C-03EC-4460-8C3F-262A4EA331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1F0A88-02DE-47AF-8607-CDDF07C1D09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4AAB3E-EBB8-4595-8C20-4C28BA0241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E16091-555E-47F1-B826-571C5A0E0DB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8D9061-5924-42DD-AEC2-9EA9B27FF2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74FCBF-E0D9-4651-88FB-0F9FCAB531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BCA262-DB88-436D-BF6D-D9C6EDA8C6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2B316C-DB8B-4709-AA76-94C6F0E55E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8134023030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习题12解答----滑动轴承</a:t>
            </a:r>
          </a:p>
        </p:txBody>
      </p:sp>
      <p:sp>
        <p:nvSpPr>
          <p:cNvPr id="3" name="TextBox 3"/>
          <p:cNvSpPr txBox="1"/>
          <p:nvPr/>
        </p:nvSpPr>
        <p:spPr>
          <a:xfrm>
            <a:off x="795421" y="4206240"/>
            <a:ext cx="24003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3289655" y="4206240"/>
            <a:ext cx="272415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滑动轴承基本概念与结构</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滑动轴承材料选择与性能要求</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滑动轴承设计计算方法与步骤</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滑动轴承制造工艺与质量控制</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滑动轴承安装、调试与运行维护管理</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滑动轴承故障诊断与排除技巧分享</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滑动轴承基本概念与结构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85" r="168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滑动轴承是一种在滑动摩擦下工作的轴承，其工作表面间存在滑动摩擦。它主要由滑动轴承座、滑动轴承盖、轴瓦或轴套等组成。</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在滑动轴承中，轴颈与轴瓦之间形成一层油膜，使轴颈在轴承中处于悬浮状态。当轴旋转时，油膜将轴颈与轴瓦隔开，从而避免了金属与金属的直接接触，减少了摩擦和磨损。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工作原理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定义及工作原理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结构类型与特点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整体式滑动轴承</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结构简单，成本低，但轴瓦磨损后间隙无法调整。</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对开式滑动轴承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由两个半圆形的轴瓦组成，可以方便地调整轴承间隙。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自动调心式滑动轴承：能自动适应轴的挠曲变形，保持轴颈与轴瓦的良好接触。</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20326" b="20326"/>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结构类型与特点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由于滑动轴承的接触面积大，因此能承受较大的载荷。</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承载能力强</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油膜的存在使得轴颈在轴承中运转平稳，噪音小。</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运转平稳</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能适应各种恶劣的工作环境和不同的载荷条件。</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适应性强</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结构类型与特点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滑动轴承广泛应用于各种机械设备中，如汽轮机、水轮机、压缩机、电动机等。它们在这些设备中发挥着支撑和定位作用，保证了设备的正常运转。</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重要性</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滑动轴承是机械设备中的重要部件之一，其性能的好坏直接影响到设备的运行精度、稳定性和使用寿命。因此，正确选择和使用滑动轴承对于提高机械设备的性能和使用寿命具有重要意义。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应用领域</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滑动轴承材料选择与性能要求</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具有较高的承载能力和耐磨性，如轴承合金、铜合金、铝合金等。其中，轴承合金又称白合金，具有良好的耐磨性、抗胶合性和嵌藏性，但价格较贵；铜合金具有良好的耐磨性和抗胶合性，但承载能力较低；铝合金密度小、质量轻，但承载能力较低，适用于轻载、高速场合。</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金属材料</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具有自润滑、耐磨损、抗腐蚀等特性，如塑料、橡胶、木材等。其中，塑料轴承质量轻、耐磨损，适用于轻载、中速场合；橡胶轴承具有减震、降噪作用，适用于低速、重载场合；木材轴承具有良好的自润滑性和耐磨损性，但承载能力较低。</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非金属材料</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常用材料及其特性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根据工作条件选择</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考虑轴承的工作温度、压力、速度等因素，选择具有相应耐温、耐压、耐磨等性能的材料。</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根据使用要求选择</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根据轴承的使用要求，如精度、噪音、寿命等，选择相应的材料。</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经济性考虑</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在满足使用要求的前提下，尽量选择价格合理、来源广泛的材料。</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材料选择原则与方法</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嵌藏性</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滑动轴承应具有良好的嵌藏性，以容纳和分散异物颗粒，减小对轴承的损害。</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耐腐蚀性</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滑动轴承应具有良好的耐腐蚀性，以防止在潮湿、腐蚀等环境下发生锈蚀现象。</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抗胶合性</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滑动轴承应具有良好的抗胶合性，以防止在高速、重载等恶劣工作条件下发生胶合现象。</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承载能力</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滑动轴承应具有足够的承载能力，以保证在正常工作条件下不发生塑性变形或破坏。</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耐磨性</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滑动轴承应具有良好的耐磨性，以减小摩擦磨损对轴承性能和使用寿命的影响。</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性能要求及评价指标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滑动轴承设计计算方法与步骤</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保证轴承在额定载荷下能正常工作，不发生过度磨损或破坏。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满足轴承工作能力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5298" r="529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控制摩擦与磨损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832" r="283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优化结构设计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5292" r="252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通过合理设计，降低轴承摩擦系数，减少磨损，提高轴承寿命。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在满足功能需求的前提下，尽量简化结构，降低成本，便于制造和维修。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设计计算基本原则</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https://d.book118.com/338134023030006044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2024-09-24T03:36:20.126</cp:lastPrinted>
  <dcterms:created xsi:type="dcterms:W3CDTF">2024-09-23T19:36:20Z</dcterms:created>
  <dcterms:modified xsi:type="dcterms:W3CDTF">2024-09-23T19:36:22Z</dcterms:modified>
</cp:coreProperties>
</file>