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720048-3224-4BAC-AF0C-14BF62563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7D52C5-0947-4366-932D-E0709C031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BCA92D-F565-4B48-87CB-FD3BE1668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003E44-8517-4EFA-9964-846DF82D7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B31757-53F6-439B-A7BD-A1DBEDE327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9A9805-C9A9-4796-A640-A2A09E92A1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012B9A-E48A-47EA-98E0-DA3529EE72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DCE162-13DD-4A90-9BE0-A40767EA3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1D541-5DCF-4C54-A391-24106CAB8B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EDD81-552F-44D7-91F7-F2FD61D9C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2D1088-9E48-4F63-A85E-37A19AD7CD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35065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智慧园区大数据管理云平台的能源消耗与节约优化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智慧园区大数据管理云平台概述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能源消耗现状与问题分析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节约优化策略与措施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大数据在能源消耗与节约优化中的应用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平台实现与案例分析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智慧园区大数据管理云平台概述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随着智慧园区建设的推进，大数据技术在园区管理中的应用日益广泛。智慧园区大数据管理云平台作为园区信息化建设的重要组成部分，对于提高园区管理效率、降低能源消耗、促进可持续发展具有重要意义。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大数据技术对园区内各种数据进行整合、分析和挖掘，可以为园区管理者提供更加全面、准确、实时的数据信息，帮助管理者更好地了解园区运行状况，优化资源配置，降低能源消耗和运营成本，提高园区整体竞争力和可持续发展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慧园区大数据管理云平台通常采用分布式架构，包括数据采集层、数据存储层、数据处理层、数据分析层和应用层等。其中，数据采集层负责从各种传感器、设备、系统中采集数据；数据存储层负责存储海量数据；数据处理层对数据进行清洗、整合和转换等处理；数据分析层利用大数据技术对数据进行挖掘和分析；应用层则提供各种应用服务和可视化界面。</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架构</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慧园区大数据管理云平台具有以下主要功能：数据采集与存储、数据处理与分析、能源消耗监测与统计、节能优化与控制、设备管理与维护、安全与报警等。通过这些功能，平台可以对园区内各种设备、系统的运行状况进行实时监测与分析，提供针对性的优化建议和控制措施，帮助管理者实现园区的智能化、绿色化、高效化运营。</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功能</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慧园区大数据管理云平台可以应用于各种类型的园区，如工业园区、科技园区、物流园区等。在工业园区中，平台可以监测和分析生产设备的能源消耗情况，提供节能优化方案；在科技园区中，平台可以监测和分析科研设备的运行状况，提高科研效率；在物流园区中，平台可以监测和分析物流设备的运输效率，优化物流路径。</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覆盖范围</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慧园区大数据管理云平台的覆盖范围可以包括整个园区或园区内的某个区域。对于大型园区，平台可以实现对整个园区的全面监测与管理；对于中小型园区或特定区域，平台可以有针对性地进行局部监测与管理。同时，平台还可以与其他信息化系统进行集成，实现数据的共享与交互，为园区的信息化建设提供更加全面、高效的支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平台应用与覆盖范围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能源消耗现状与问题分析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智慧园区内包含多种能源，如电力、燃气、水等，各种能源的消耗情况复杂。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能源种类多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消耗量大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24" r="167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能源成本上升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958" r="12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随着智慧园区的规模扩大和业务发展，能源消耗量不断增加，给园区带来沉重的能源负担。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受国际能源市场价格波动和国内经济政策调整等因素影响，智慧园区的能源成本不断上升。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能源消耗现状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缺乏有效监控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由于缺乏有效的能源监控系统和手段，难以及时发现和处理能源浪费问题。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设备能效低</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部分老旧设备存在能效低、运行不稳定等问题，导致能源利用效率低下。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用能管理粗放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部分园区用能管理不够精细，存在用能不合理、浪费严重等现象。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能源浪费问题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分析能力不足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传统的能源管理方式缺乏强大的数据分析能力，难以对海量数据进行深入挖掘和分析，无法为决策提供支持。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管理手段落后</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传统的能源管理方式缺乏智能化的管理手段和工具，难以实现能源的精细化、智能化管理。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数据采集困难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传统的能源管理方式数据采集不全面、不及时，难以满足智慧园区对能源数据的实时性、准确性要求。</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能源管理挑战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节约优化策略与措施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高效节能设备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采用高效电机、变频器、LED照明等节能设备，降低设备能耗。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节能建筑设计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运用节能建筑设计理念，如绿色建筑材料、保温隔热技术、自然采光和通风等，降低建筑能耗。</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新能源利用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积极推广太阳能、风能等可再生能源利用，减少对传统能源的依赖。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建立能源消耗实时监测和统计系统，全面掌握园区能源使用情况。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能源监测与统计</a:t>
            </a:r>
          </a:p>
        </p:txBody>
      </p:sp>
      <p:pic>
        <p:nvPicPr>
          <p:cNvPr id="5" name="Picture 5"/>
          <p:cNvPicPr>
            <a:picLocks noChangeAspect="1"/>
          </p:cNvPicPr>
          <p:nvPr/>
        </p:nvPicPr>
        <p:blipFill>
          <a:blip r:embed="rId2"/>
          <a:srcRect l="24390" r="2439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定期开展能源审计和评估工作，识别能源浪费和节能潜力。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能源审计与评估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优化能源调度和控制策略，实现能源的合理分配和高效利用。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能源调度与控制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能源管理优化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https://d.book118.com/338135065015006032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2024-09-09T09:22:24.704</cp:lastPrinted>
  <dcterms:created xsi:type="dcterms:W3CDTF">2024-09-09T01:22:24Z</dcterms:created>
  <dcterms:modified xsi:type="dcterms:W3CDTF">2024-09-09T01:22:26Z</dcterms:modified>
</cp:coreProperties>
</file>